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3" d="100"/>
          <a:sy n="33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D36F6-AE6A-FC41-9A22-BDFE8624C4F5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9B280-F3E0-3248-BABB-5793A03A5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S24. Fig seeds (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Ficus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carica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13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S25. Fig seeds (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Ficus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carica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L.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20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S26. Fig seeds (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Ficus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carica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L.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12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S27. Fig seed (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Ficus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carica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L.</a:t>
            </a:r>
            <a:r>
              <a:rPr lang="en-US" dirty="0" smtClean="0"/>
              <a:t>)</a:t>
            </a:r>
            <a:r>
              <a:rPr lang="en-US" baseline="0" dirty="0" smtClean="0"/>
              <a:t>   </a:t>
            </a:r>
            <a:r>
              <a:rPr lang="en-US" dirty="0" smtClean="0"/>
              <a:t>SEM.  Courtesy of Dr. Meredith A. Lane.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1795-9A29-0541-8C4D-54EDEB8BD8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2A2E-7C71-E546-B9C2-4E1E91C5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1795-9A29-0541-8C4D-54EDEB8BD8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2A2E-7C71-E546-B9C2-4E1E91C5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2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1795-9A29-0541-8C4D-54EDEB8BD8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2A2E-7C71-E546-B9C2-4E1E91C5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1795-9A29-0541-8C4D-54EDEB8BD8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2A2E-7C71-E546-B9C2-4E1E91C5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1795-9A29-0541-8C4D-54EDEB8BD8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2A2E-7C71-E546-B9C2-4E1E91C5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2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1795-9A29-0541-8C4D-54EDEB8BD8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2A2E-7C71-E546-B9C2-4E1E91C5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1795-9A29-0541-8C4D-54EDEB8BD8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2A2E-7C71-E546-B9C2-4E1E91C5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7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1795-9A29-0541-8C4D-54EDEB8BD8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2A2E-7C71-E546-B9C2-4E1E91C5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1795-9A29-0541-8C4D-54EDEB8BD8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2A2E-7C71-E546-B9C2-4E1E91C5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0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1795-9A29-0541-8C4D-54EDEB8BD8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2A2E-7C71-E546-B9C2-4E1E91C5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5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1795-9A29-0541-8C4D-54EDEB8BD8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2A2E-7C71-E546-B9C2-4E1E91C5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81795-9A29-0541-8C4D-54EDEB8BD8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2A2E-7C71-E546-B9C2-4E1E91C5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1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</a:t>
            </a:r>
            <a:r>
              <a:rPr lang="en-US" sz="6000" b="1" dirty="0" smtClean="0">
                <a:solidFill>
                  <a:srgbClr val="FFFF00"/>
                </a:solidFill>
              </a:rPr>
              <a:t>Seeds</a:t>
            </a:r>
            <a:endParaRPr lang="en-US" sz="6000" b="1" dirty="0" smtClean="0">
              <a:solidFill>
                <a:srgbClr val="FFFF00"/>
              </a:solidFill>
            </a:endParaRP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Fig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525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 seed 1 10X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6" t="29135" r="43703" b="41729"/>
          <a:stretch/>
        </p:blipFill>
        <p:spPr>
          <a:xfrm>
            <a:off x="728133" y="711200"/>
            <a:ext cx="1896533" cy="1998134"/>
          </a:xfrm>
          <a:prstGeom prst="rect">
            <a:avLst/>
          </a:prstGeom>
        </p:spPr>
      </p:pic>
      <p:pic>
        <p:nvPicPr>
          <p:cNvPr id="3" name="Picture 2" descr="Fig seed 2 10X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2" t="28395" r="38518" b="40741"/>
          <a:stretch/>
        </p:blipFill>
        <p:spPr>
          <a:xfrm>
            <a:off x="3369732" y="888998"/>
            <a:ext cx="2252135" cy="2116667"/>
          </a:xfrm>
          <a:prstGeom prst="rect">
            <a:avLst/>
          </a:prstGeom>
        </p:spPr>
      </p:pic>
      <p:pic>
        <p:nvPicPr>
          <p:cNvPr id="4" name="Picture 3" descr="Fig seed 3 10X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5" t="18025" r="34630" b="47654"/>
          <a:stretch/>
        </p:blipFill>
        <p:spPr>
          <a:xfrm>
            <a:off x="5909733" y="736598"/>
            <a:ext cx="2336801" cy="235373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5706533" y="821267"/>
            <a:ext cx="855134" cy="1786466"/>
          </a:xfrm>
          <a:custGeom>
            <a:avLst/>
            <a:gdLst>
              <a:gd name="connsiteX0" fmla="*/ 855134 w 855134"/>
              <a:gd name="connsiteY0" fmla="*/ 347133 h 1786466"/>
              <a:gd name="connsiteX1" fmla="*/ 635000 w 855134"/>
              <a:gd name="connsiteY1" fmla="*/ 381000 h 1786466"/>
              <a:gd name="connsiteX2" fmla="*/ 584200 w 855134"/>
              <a:gd name="connsiteY2" fmla="*/ 397933 h 1786466"/>
              <a:gd name="connsiteX3" fmla="*/ 524934 w 855134"/>
              <a:gd name="connsiteY3" fmla="*/ 423333 h 1786466"/>
              <a:gd name="connsiteX4" fmla="*/ 499534 w 855134"/>
              <a:gd name="connsiteY4" fmla="*/ 440266 h 1786466"/>
              <a:gd name="connsiteX5" fmla="*/ 448734 w 855134"/>
              <a:gd name="connsiteY5" fmla="*/ 457200 h 1786466"/>
              <a:gd name="connsiteX6" fmla="*/ 431800 w 855134"/>
              <a:gd name="connsiteY6" fmla="*/ 474133 h 1786466"/>
              <a:gd name="connsiteX7" fmla="*/ 389467 w 855134"/>
              <a:gd name="connsiteY7" fmla="*/ 508000 h 1786466"/>
              <a:gd name="connsiteX8" fmla="*/ 372534 w 855134"/>
              <a:gd name="connsiteY8" fmla="*/ 533400 h 1786466"/>
              <a:gd name="connsiteX9" fmla="*/ 355600 w 855134"/>
              <a:gd name="connsiteY9" fmla="*/ 550333 h 1786466"/>
              <a:gd name="connsiteX10" fmla="*/ 321734 w 855134"/>
              <a:gd name="connsiteY10" fmla="*/ 601133 h 1786466"/>
              <a:gd name="connsiteX11" fmla="*/ 296334 w 855134"/>
              <a:gd name="connsiteY11" fmla="*/ 618066 h 1786466"/>
              <a:gd name="connsiteX12" fmla="*/ 287867 w 855134"/>
              <a:gd name="connsiteY12" fmla="*/ 643466 h 1786466"/>
              <a:gd name="connsiteX13" fmla="*/ 254000 w 855134"/>
              <a:gd name="connsiteY13" fmla="*/ 677333 h 1786466"/>
              <a:gd name="connsiteX14" fmla="*/ 228600 w 855134"/>
              <a:gd name="connsiteY14" fmla="*/ 719666 h 1786466"/>
              <a:gd name="connsiteX15" fmla="*/ 220134 w 855134"/>
              <a:gd name="connsiteY15" fmla="*/ 745066 h 1786466"/>
              <a:gd name="connsiteX16" fmla="*/ 203200 w 855134"/>
              <a:gd name="connsiteY16" fmla="*/ 804333 h 1786466"/>
              <a:gd name="connsiteX17" fmla="*/ 160867 w 855134"/>
              <a:gd name="connsiteY17" fmla="*/ 880533 h 1786466"/>
              <a:gd name="connsiteX18" fmla="*/ 160867 w 855134"/>
              <a:gd name="connsiteY18" fmla="*/ 1058333 h 1786466"/>
              <a:gd name="connsiteX19" fmla="*/ 194734 w 855134"/>
              <a:gd name="connsiteY19" fmla="*/ 1117600 h 1786466"/>
              <a:gd name="connsiteX20" fmla="*/ 220134 w 855134"/>
              <a:gd name="connsiteY20" fmla="*/ 1202266 h 1786466"/>
              <a:gd name="connsiteX21" fmla="*/ 228600 w 855134"/>
              <a:gd name="connsiteY21" fmla="*/ 1253066 h 1786466"/>
              <a:gd name="connsiteX22" fmla="*/ 237067 w 855134"/>
              <a:gd name="connsiteY22" fmla="*/ 1286933 h 1786466"/>
              <a:gd name="connsiteX23" fmla="*/ 245534 w 855134"/>
              <a:gd name="connsiteY23" fmla="*/ 1329266 h 1786466"/>
              <a:gd name="connsiteX24" fmla="*/ 254000 w 855134"/>
              <a:gd name="connsiteY24" fmla="*/ 1363133 h 1786466"/>
              <a:gd name="connsiteX25" fmla="*/ 270934 w 855134"/>
              <a:gd name="connsiteY25" fmla="*/ 1413933 h 1786466"/>
              <a:gd name="connsiteX26" fmla="*/ 304800 w 855134"/>
              <a:gd name="connsiteY26" fmla="*/ 1507066 h 1786466"/>
              <a:gd name="connsiteX27" fmla="*/ 321734 w 855134"/>
              <a:gd name="connsiteY27" fmla="*/ 1524000 h 1786466"/>
              <a:gd name="connsiteX28" fmla="*/ 347134 w 855134"/>
              <a:gd name="connsiteY28" fmla="*/ 1566333 h 1786466"/>
              <a:gd name="connsiteX29" fmla="*/ 364067 w 855134"/>
              <a:gd name="connsiteY29" fmla="*/ 1591733 h 1786466"/>
              <a:gd name="connsiteX30" fmla="*/ 389467 w 855134"/>
              <a:gd name="connsiteY30" fmla="*/ 1608666 h 1786466"/>
              <a:gd name="connsiteX31" fmla="*/ 423334 w 855134"/>
              <a:gd name="connsiteY31" fmla="*/ 1642533 h 1786466"/>
              <a:gd name="connsiteX32" fmla="*/ 465667 w 855134"/>
              <a:gd name="connsiteY32" fmla="*/ 1676400 h 1786466"/>
              <a:gd name="connsiteX33" fmla="*/ 474134 w 855134"/>
              <a:gd name="connsiteY33" fmla="*/ 1701800 h 1786466"/>
              <a:gd name="connsiteX34" fmla="*/ 448734 w 855134"/>
              <a:gd name="connsiteY34" fmla="*/ 1786466 h 1786466"/>
              <a:gd name="connsiteX35" fmla="*/ 245534 w 855134"/>
              <a:gd name="connsiteY35" fmla="*/ 1778000 h 1786466"/>
              <a:gd name="connsiteX36" fmla="*/ 220134 w 855134"/>
              <a:gd name="connsiteY36" fmla="*/ 1761066 h 1786466"/>
              <a:gd name="connsiteX37" fmla="*/ 143934 w 855134"/>
              <a:gd name="connsiteY37" fmla="*/ 1735666 h 1786466"/>
              <a:gd name="connsiteX38" fmla="*/ 93134 w 855134"/>
              <a:gd name="connsiteY38" fmla="*/ 1701800 h 1786466"/>
              <a:gd name="connsiteX39" fmla="*/ 84667 w 855134"/>
              <a:gd name="connsiteY39" fmla="*/ 1676400 h 1786466"/>
              <a:gd name="connsiteX40" fmla="*/ 67734 w 855134"/>
              <a:gd name="connsiteY40" fmla="*/ 1659466 h 1786466"/>
              <a:gd name="connsiteX41" fmla="*/ 50800 w 855134"/>
              <a:gd name="connsiteY41" fmla="*/ 1608666 h 1786466"/>
              <a:gd name="connsiteX42" fmla="*/ 33867 w 855134"/>
              <a:gd name="connsiteY42" fmla="*/ 1397000 h 1786466"/>
              <a:gd name="connsiteX43" fmla="*/ 0 w 855134"/>
              <a:gd name="connsiteY43" fmla="*/ 821266 h 1786466"/>
              <a:gd name="connsiteX44" fmla="*/ 8467 w 855134"/>
              <a:gd name="connsiteY44" fmla="*/ 482600 h 1786466"/>
              <a:gd name="connsiteX45" fmla="*/ 25400 w 855134"/>
              <a:gd name="connsiteY45" fmla="*/ 423333 h 1786466"/>
              <a:gd name="connsiteX46" fmla="*/ 33867 w 855134"/>
              <a:gd name="connsiteY46" fmla="*/ 347133 h 1786466"/>
              <a:gd name="connsiteX47" fmla="*/ 59267 w 855134"/>
              <a:gd name="connsiteY47" fmla="*/ 245533 h 1786466"/>
              <a:gd name="connsiteX48" fmla="*/ 67734 w 855134"/>
              <a:gd name="connsiteY48" fmla="*/ 203200 h 1786466"/>
              <a:gd name="connsiteX49" fmla="*/ 110067 w 855134"/>
              <a:gd name="connsiteY49" fmla="*/ 152400 h 1786466"/>
              <a:gd name="connsiteX50" fmla="*/ 135467 w 855134"/>
              <a:gd name="connsiteY50" fmla="*/ 110066 h 1786466"/>
              <a:gd name="connsiteX51" fmla="*/ 152400 w 855134"/>
              <a:gd name="connsiteY51" fmla="*/ 84666 h 1786466"/>
              <a:gd name="connsiteX52" fmla="*/ 220134 w 855134"/>
              <a:gd name="connsiteY52" fmla="*/ 33866 h 1786466"/>
              <a:gd name="connsiteX53" fmla="*/ 245534 w 855134"/>
              <a:gd name="connsiteY53" fmla="*/ 16933 h 1786466"/>
              <a:gd name="connsiteX54" fmla="*/ 313267 w 855134"/>
              <a:gd name="connsiteY54" fmla="*/ 0 h 1786466"/>
              <a:gd name="connsiteX55" fmla="*/ 516467 w 855134"/>
              <a:gd name="connsiteY55" fmla="*/ 8466 h 1786466"/>
              <a:gd name="connsiteX56" fmla="*/ 550334 w 855134"/>
              <a:gd name="connsiteY56" fmla="*/ 25400 h 1786466"/>
              <a:gd name="connsiteX57" fmla="*/ 651934 w 855134"/>
              <a:gd name="connsiteY57" fmla="*/ 76200 h 1786466"/>
              <a:gd name="connsiteX58" fmla="*/ 702734 w 855134"/>
              <a:gd name="connsiteY58" fmla="*/ 118533 h 1786466"/>
              <a:gd name="connsiteX59" fmla="*/ 728134 w 855134"/>
              <a:gd name="connsiteY59" fmla="*/ 143933 h 1786466"/>
              <a:gd name="connsiteX60" fmla="*/ 778934 w 855134"/>
              <a:gd name="connsiteY60" fmla="*/ 203200 h 1786466"/>
              <a:gd name="connsiteX61" fmla="*/ 787400 w 855134"/>
              <a:gd name="connsiteY61" fmla="*/ 237066 h 1786466"/>
              <a:gd name="connsiteX62" fmla="*/ 804334 w 855134"/>
              <a:gd name="connsiteY62" fmla="*/ 254000 h 1786466"/>
              <a:gd name="connsiteX63" fmla="*/ 855134 w 855134"/>
              <a:gd name="connsiteY63" fmla="*/ 347133 h 178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55134" h="1786466">
                <a:moveTo>
                  <a:pt x="855134" y="347133"/>
                </a:moveTo>
                <a:cubicBezTo>
                  <a:pt x="821929" y="351284"/>
                  <a:pt x="681551" y="365483"/>
                  <a:pt x="635000" y="381000"/>
                </a:cubicBezTo>
                <a:lnTo>
                  <a:pt x="584200" y="397933"/>
                </a:lnTo>
                <a:cubicBezTo>
                  <a:pt x="555706" y="407431"/>
                  <a:pt x="554226" y="406595"/>
                  <a:pt x="524934" y="423333"/>
                </a:cubicBezTo>
                <a:cubicBezTo>
                  <a:pt x="516099" y="428381"/>
                  <a:pt x="508833" y="436133"/>
                  <a:pt x="499534" y="440266"/>
                </a:cubicBezTo>
                <a:cubicBezTo>
                  <a:pt x="483223" y="447515"/>
                  <a:pt x="448734" y="457200"/>
                  <a:pt x="448734" y="457200"/>
                </a:cubicBezTo>
                <a:cubicBezTo>
                  <a:pt x="443089" y="462844"/>
                  <a:pt x="438033" y="469146"/>
                  <a:pt x="431800" y="474133"/>
                </a:cubicBezTo>
                <a:cubicBezTo>
                  <a:pt x="407350" y="493692"/>
                  <a:pt x="407639" y="485284"/>
                  <a:pt x="389467" y="508000"/>
                </a:cubicBezTo>
                <a:cubicBezTo>
                  <a:pt x="383110" y="515946"/>
                  <a:pt x="378891" y="525454"/>
                  <a:pt x="372534" y="533400"/>
                </a:cubicBezTo>
                <a:cubicBezTo>
                  <a:pt x="367547" y="539633"/>
                  <a:pt x="360390" y="543947"/>
                  <a:pt x="355600" y="550333"/>
                </a:cubicBezTo>
                <a:cubicBezTo>
                  <a:pt x="343389" y="566614"/>
                  <a:pt x="338667" y="589844"/>
                  <a:pt x="321734" y="601133"/>
                </a:cubicBezTo>
                <a:lnTo>
                  <a:pt x="296334" y="618066"/>
                </a:lnTo>
                <a:cubicBezTo>
                  <a:pt x="293512" y="626533"/>
                  <a:pt x="293054" y="636204"/>
                  <a:pt x="287867" y="643466"/>
                </a:cubicBezTo>
                <a:cubicBezTo>
                  <a:pt x="278587" y="656457"/>
                  <a:pt x="254000" y="677333"/>
                  <a:pt x="254000" y="677333"/>
                </a:cubicBezTo>
                <a:cubicBezTo>
                  <a:pt x="230017" y="749286"/>
                  <a:pt x="263466" y="661557"/>
                  <a:pt x="228600" y="719666"/>
                </a:cubicBezTo>
                <a:cubicBezTo>
                  <a:pt x="224008" y="727319"/>
                  <a:pt x="222586" y="736485"/>
                  <a:pt x="220134" y="745066"/>
                </a:cubicBezTo>
                <a:cubicBezTo>
                  <a:pt x="217555" y="754094"/>
                  <a:pt x="209171" y="793585"/>
                  <a:pt x="203200" y="804333"/>
                </a:cubicBezTo>
                <a:cubicBezTo>
                  <a:pt x="154679" y="891672"/>
                  <a:pt x="180026" y="823059"/>
                  <a:pt x="160867" y="880533"/>
                </a:cubicBezTo>
                <a:cubicBezTo>
                  <a:pt x="156247" y="945211"/>
                  <a:pt x="144143" y="997013"/>
                  <a:pt x="160867" y="1058333"/>
                </a:cubicBezTo>
                <a:cubicBezTo>
                  <a:pt x="165826" y="1076515"/>
                  <a:pt x="184122" y="1101682"/>
                  <a:pt x="194734" y="1117600"/>
                </a:cubicBezTo>
                <a:cubicBezTo>
                  <a:pt x="205529" y="1149986"/>
                  <a:pt x="213738" y="1170284"/>
                  <a:pt x="220134" y="1202266"/>
                </a:cubicBezTo>
                <a:cubicBezTo>
                  <a:pt x="223501" y="1219100"/>
                  <a:pt x="225233" y="1236232"/>
                  <a:pt x="228600" y="1253066"/>
                </a:cubicBezTo>
                <a:cubicBezTo>
                  <a:pt x="230882" y="1264476"/>
                  <a:pt x="234543" y="1275574"/>
                  <a:pt x="237067" y="1286933"/>
                </a:cubicBezTo>
                <a:cubicBezTo>
                  <a:pt x="240189" y="1300981"/>
                  <a:pt x="242412" y="1315218"/>
                  <a:pt x="245534" y="1329266"/>
                </a:cubicBezTo>
                <a:cubicBezTo>
                  <a:pt x="248058" y="1340625"/>
                  <a:pt x="250656" y="1351987"/>
                  <a:pt x="254000" y="1363133"/>
                </a:cubicBezTo>
                <a:cubicBezTo>
                  <a:pt x="259129" y="1380230"/>
                  <a:pt x="266605" y="1396616"/>
                  <a:pt x="270934" y="1413933"/>
                </a:cubicBezTo>
                <a:cubicBezTo>
                  <a:pt x="278970" y="1446082"/>
                  <a:pt x="286019" y="1478895"/>
                  <a:pt x="304800" y="1507066"/>
                </a:cubicBezTo>
                <a:cubicBezTo>
                  <a:pt x="309228" y="1513708"/>
                  <a:pt x="316089" y="1518355"/>
                  <a:pt x="321734" y="1524000"/>
                </a:cubicBezTo>
                <a:cubicBezTo>
                  <a:pt x="336437" y="1568112"/>
                  <a:pt x="320568" y="1533127"/>
                  <a:pt x="347134" y="1566333"/>
                </a:cubicBezTo>
                <a:cubicBezTo>
                  <a:pt x="353491" y="1574279"/>
                  <a:pt x="356872" y="1584538"/>
                  <a:pt x="364067" y="1591733"/>
                </a:cubicBezTo>
                <a:cubicBezTo>
                  <a:pt x="371262" y="1598928"/>
                  <a:pt x="381741" y="1602044"/>
                  <a:pt x="389467" y="1608666"/>
                </a:cubicBezTo>
                <a:cubicBezTo>
                  <a:pt x="401589" y="1619056"/>
                  <a:pt x="410050" y="1633677"/>
                  <a:pt x="423334" y="1642533"/>
                </a:cubicBezTo>
                <a:cubicBezTo>
                  <a:pt x="455376" y="1663894"/>
                  <a:pt x="441539" y="1652271"/>
                  <a:pt x="465667" y="1676400"/>
                </a:cubicBezTo>
                <a:cubicBezTo>
                  <a:pt x="468489" y="1684867"/>
                  <a:pt x="474134" y="1692875"/>
                  <a:pt x="474134" y="1701800"/>
                </a:cubicBezTo>
                <a:cubicBezTo>
                  <a:pt x="474134" y="1743965"/>
                  <a:pt x="465594" y="1752746"/>
                  <a:pt x="448734" y="1786466"/>
                </a:cubicBezTo>
                <a:cubicBezTo>
                  <a:pt x="381001" y="1783644"/>
                  <a:pt x="312911" y="1785486"/>
                  <a:pt x="245534" y="1778000"/>
                </a:cubicBezTo>
                <a:cubicBezTo>
                  <a:pt x="235420" y="1776876"/>
                  <a:pt x="229527" y="1764980"/>
                  <a:pt x="220134" y="1761066"/>
                </a:cubicBezTo>
                <a:cubicBezTo>
                  <a:pt x="195420" y="1750768"/>
                  <a:pt x="166211" y="1750517"/>
                  <a:pt x="143934" y="1735666"/>
                </a:cubicBezTo>
                <a:lnTo>
                  <a:pt x="93134" y="1701800"/>
                </a:lnTo>
                <a:cubicBezTo>
                  <a:pt x="90312" y="1693333"/>
                  <a:pt x="89259" y="1684053"/>
                  <a:pt x="84667" y="1676400"/>
                </a:cubicBezTo>
                <a:cubicBezTo>
                  <a:pt x="80560" y="1669555"/>
                  <a:pt x="71304" y="1666606"/>
                  <a:pt x="67734" y="1659466"/>
                </a:cubicBezTo>
                <a:cubicBezTo>
                  <a:pt x="59752" y="1643501"/>
                  <a:pt x="50800" y="1608666"/>
                  <a:pt x="50800" y="1608666"/>
                </a:cubicBezTo>
                <a:cubicBezTo>
                  <a:pt x="45156" y="1538111"/>
                  <a:pt x="37316" y="1467697"/>
                  <a:pt x="33867" y="1397000"/>
                </a:cubicBezTo>
                <a:cubicBezTo>
                  <a:pt x="13211" y="973548"/>
                  <a:pt x="25492" y="1165398"/>
                  <a:pt x="0" y="821266"/>
                </a:cubicBezTo>
                <a:cubicBezTo>
                  <a:pt x="2822" y="708377"/>
                  <a:pt x="1274" y="595295"/>
                  <a:pt x="8467" y="482600"/>
                </a:cubicBezTo>
                <a:cubicBezTo>
                  <a:pt x="9776" y="462096"/>
                  <a:pt x="21614" y="443527"/>
                  <a:pt x="25400" y="423333"/>
                </a:cubicBezTo>
                <a:cubicBezTo>
                  <a:pt x="30110" y="398214"/>
                  <a:pt x="30253" y="372432"/>
                  <a:pt x="33867" y="347133"/>
                </a:cubicBezTo>
                <a:cubicBezTo>
                  <a:pt x="40470" y="300915"/>
                  <a:pt x="46796" y="295419"/>
                  <a:pt x="59267" y="245533"/>
                </a:cubicBezTo>
                <a:cubicBezTo>
                  <a:pt x="62757" y="231572"/>
                  <a:pt x="62681" y="216674"/>
                  <a:pt x="67734" y="203200"/>
                </a:cubicBezTo>
                <a:cubicBezTo>
                  <a:pt x="74807" y="184339"/>
                  <a:pt x="96890" y="165577"/>
                  <a:pt x="110067" y="152400"/>
                </a:cubicBezTo>
                <a:cubicBezTo>
                  <a:pt x="124771" y="108290"/>
                  <a:pt x="108903" y="143272"/>
                  <a:pt x="135467" y="110066"/>
                </a:cubicBezTo>
                <a:cubicBezTo>
                  <a:pt x="141824" y="102120"/>
                  <a:pt x="146043" y="92612"/>
                  <a:pt x="152400" y="84666"/>
                </a:cubicBezTo>
                <a:cubicBezTo>
                  <a:pt x="170297" y="62295"/>
                  <a:pt x="196926" y="49338"/>
                  <a:pt x="220134" y="33866"/>
                </a:cubicBezTo>
                <a:cubicBezTo>
                  <a:pt x="228601" y="28222"/>
                  <a:pt x="235556" y="18929"/>
                  <a:pt x="245534" y="16933"/>
                </a:cubicBezTo>
                <a:cubicBezTo>
                  <a:pt x="296618" y="6716"/>
                  <a:pt x="274215" y="13016"/>
                  <a:pt x="313267" y="0"/>
                </a:cubicBezTo>
                <a:cubicBezTo>
                  <a:pt x="381000" y="2822"/>
                  <a:pt x="449061" y="1244"/>
                  <a:pt x="516467" y="8466"/>
                </a:cubicBezTo>
                <a:cubicBezTo>
                  <a:pt x="529017" y="9811"/>
                  <a:pt x="538615" y="20712"/>
                  <a:pt x="550334" y="25400"/>
                </a:cubicBezTo>
                <a:cubicBezTo>
                  <a:pt x="584322" y="38995"/>
                  <a:pt x="627465" y="43575"/>
                  <a:pt x="651934" y="76200"/>
                </a:cubicBezTo>
                <a:cubicBezTo>
                  <a:pt x="682689" y="117206"/>
                  <a:pt x="663947" y="105604"/>
                  <a:pt x="702734" y="118533"/>
                </a:cubicBezTo>
                <a:cubicBezTo>
                  <a:pt x="711201" y="127000"/>
                  <a:pt x="720342" y="134842"/>
                  <a:pt x="728134" y="143933"/>
                </a:cubicBezTo>
                <a:cubicBezTo>
                  <a:pt x="793302" y="219963"/>
                  <a:pt x="715907" y="140173"/>
                  <a:pt x="778934" y="203200"/>
                </a:cubicBezTo>
                <a:cubicBezTo>
                  <a:pt x="781756" y="214489"/>
                  <a:pt x="782196" y="226658"/>
                  <a:pt x="787400" y="237066"/>
                </a:cubicBezTo>
                <a:cubicBezTo>
                  <a:pt x="790970" y="244206"/>
                  <a:pt x="800764" y="246860"/>
                  <a:pt x="804334" y="254000"/>
                </a:cubicBezTo>
                <a:cubicBezTo>
                  <a:pt x="823052" y="291436"/>
                  <a:pt x="821267" y="292870"/>
                  <a:pt x="855134" y="34713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230302" y="948267"/>
            <a:ext cx="842165" cy="1735666"/>
          </a:xfrm>
          <a:custGeom>
            <a:avLst/>
            <a:gdLst>
              <a:gd name="connsiteX0" fmla="*/ 842165 w 842165"/>
              <a:gd name="connsiteY0" fmla="*/ 220133 h 1735666"/>
              <a:gd name="connsiteX1" fmla="*/ 706698 w 842165"/>
              <a:gd name="connsiteY1" fmla="*/ 228600 h 1735666"/>
              <a:gd name="connsiteX2" fmla="*/ 605098 w 842165"/>
              <a:gd name="connsiteY2" fmla="*/ 254000 h 1735666"/>
              <a:gd name="connsiteX3" fmla="*/ 579698 w 842165"/>
              <a:gd name="connsiteY3" fmla="*/ 270933 h 1735666"/>
              <a:gd name="connsiteX4" fmla="*/ 554298 w 842165"/>
              <a:gd name="connsiteY4" fmla="*/ 279400 h 1735666"/>
              <a:gd name="connsiteX5" fmla="*/ 478098 w 842165"/>
              <a:gd name="connsiteY5" fmla="*/ 321733 h 1735666"/>
              <a:gd name="connsiteX6" fmla="*/ 435765 w 842165"/>
              <a:gd name="connsiteY6" fmla="*/ 355600 h 1735666"/>
              <a:gd name="connsiteX7" fmla="*/ 393431 w 842165"/>
              <a:gd name="connsiteY7" fmla="*/ 389466 h 1735666"/>
              <a:gd name="connsiteX8" fmla="*/ 359565 w 842165"/>
              <a:gd name="connsiteY8" fmla="*/ 423333 h 1735666"/>
              <a:gd name="connsiteX9" fmla="*/ 325698 w 842165"/>
              <a:gd name="connsiteY9" fmla="*/ 457200 h 1735666"/>
              <a:gd name="connsiteX10" fmla="*/ 300298 w 842165"/>
              <a:gd name="connsiteY10" fmla="*/ 474133 h 1735666"/>
              <a:gd name="connsiteX11" fmla="*/ 291831 w 842165"/>
              <a:gd name="connsiteY11" fmla="*/ 499533 h 1735666"/>
              <a:gd name="connsiteX12" fmla="*/ 241031 w 842165"/>
              <a:gd name="connsiteY12" fmla="*/ 575733 h 1735666"/>
              <a:gd name="connsiteX13" fmla="*/ 224098 w 842165"/>
              <a:gd name="connsiteY13" fmla="*/ 601133 h 1735666"/>
              <a:gd name="connsiteX14" fmla="*/ 207165 w 842165"/>
              <a:gd name="connsiteY14" fmla="*/ 651933 h 1735666"/>
              <a:gd name="connsiteX15" fmla="*/ 190231 w 842165"/>
              <a:gd name="connsiteY15" fmla="*/ 711200 h 1735666"/>
              <a:gd name="connsiteX16" fmla="*/ 173298 w 842165"/>
              <a:gd name="connsiteY16" fmla="*/ 736600 h 1735666"/>
              <a:gd name="connsiteX17" fmla="*/ 139431 w 842165"/>
              <a:gd name="connsiteY17" fmla="*/ 804333 h 1735666"/>
              <a:gd name="connsiteX18" fmla="*/ 130965 w 842165"/>
              <a:gd name="connsiteY18" fmla="*/ 829733 h 1735666"/>
              <a:gd name="connsiteX19" fmla="*/ 139431 w 842165"/>
              <a:gd name="connsiteY19" fmla="*/ 1016000 h 1735666"/>
              <a:gd name="connsiteX20" fmla="*/ 156365 w 842165"/>
              <a:gd name="connsiteY20" fmla="*/ 1083733 h 1735666"/>
              <a:gd name="connsiteX21" fmla="*/ 181765 w 842165"/>
              <a:gd name="connsiteY21" fmla="*/ 1176866 h 1735666"/>
              <a:gd name="connsiteX22" fmla="*/ 198698 w 842165"/>
              <a:gd name="connsiteY22" fmla="*/ 1227666 h 1735666"/>
              <a:gd name="connsiteX23" fmla="*/ 224098 w 842165"/>
              <a:gd name="connsiteY23" fmla="*/ 1236133 h 1735666"/>
              <a:gd name="connsiteX24" fmla="*/ 232565 w 842165"/>
              <a:gd name="connsiteY24" fmla="*/ 1261533 h 1735666"/>
              <a:gd name="connsiteX25" fmla="*/ 283365 w 842165"/>
              <a:gd name="connsiteY25" fmla="*/ 1329266 h 1735666"/>
              <a:gd name="connsiteX26" fmla="*/ 308765 w 842165"/>
              <a:gd name="connsiteY26" fmla="*/ 1380066 h 1735666"/>
              <a:gd name="connsiteX27" fmla="*/ 317231 w 842165"/>
              <a:gd name="connsiteY27" fmla="*/ 1405466 h 1735666"/>
              <a:gd name="connsiteX28" fmla="*/ 334165 w 842165"/>
              <a:gd name="connsiteY28" fmla="*/ 1422400 h 1735666"/>
              <a:gd name="connsiteX29" fmla="*/ 351098 w 842165"/>
              <a:gd name="connsiteY29" fmla="*/ 1447800 h 1735666"/>
              <a:gd name="connsiteX30" fmla="*/ 384965 w 842165"/>
              <a:gd name="connsiteY30" fmla="*/ 1498600 h 1735666"/>
              <a:gd name="connsiteX31" fmla="*/ 401898 w 842165"/>
              <a:gd name="connsiteY31" fmla="*/ 1524000 h 1735666"/>
              <a:gd name="connsiteX32" fmla="*/ 478098 w 842165"/>
              <a:gd name="connsiteY32" fmla="*/ 1566333 h 1735666"/>
              <a:gd name="connsiteX33" fmla="*/ 503498 w 842165"/>
              <a:gd name="connsiteY33" fmla="*/ 1583266 h 1735666"/>
              <a:gd name="connsiteX34" fmla="*/ 520431 w 842165"/>
              <a:gd name="connsiteY34" fmla="*/ 1600200 h 1735666"/>
              <a:gd name="connsiteX35" fmla="*/ 545831 w 842165"/>
              <a:gd name="connsiteY35" fmla="*/ 1608666 h 1735666"/>
              <a:gd name="connsiteX36" fmla="*/ 545831 w 842165"/>
              <a:gd name="connsiteY36" fmla="*/ 1701800 h 1735666"/>
              <a:gd name="connsiteX37" fmla="*/ 528898 w 842165"/>
              <a:gd name="connsiteY37" fmla="*/ 1727200 h 1735666"/>
              <a:gd name="connsiteX38" fmla="*/ 503498 w 842165"/>
              <a:gd name="connsiteY38" fmla="*/ 1735666 h 1735666"/>
              <a:gd name="connsiteX39" fmla="*/ 418831 w 842165"/>
              <a:gd name="connsiteY39" fmla="*/ 1727200 h 1735666"/>
              <a:gd name="connsiteX40" fmla="*/ 317231 w 842165"/>
              <a:gd name="connsiteY40" fmla="*/ 1684866 h 1735666"/>
              <a:gd name="connsiteX41" fmla="*/ 215631 w 842165"/>
              <a:gd name="connsiteY41" fmla="*/ 1617133 h 1735666"/>
              <a:gd name="connsiteX42" fmla="*/ 181765 w 842165"/>
              <a:gd name="connsiteY42" fmla="*/ 1591733 h 1735666"/>
              <a:gd name="connsiteX43" fmla="*/ 139431 w 842165"/>
              <a:gd name="connsiteY43" fmla="*/ 1549400 h 1735666"/>
              <a:gd name="connsiteX44" fmla="*/ 105565 w 842165"/>
              <a:gd name="connsiteY44" fmla="*/ 1532466 h 1735666"/>
              <a:gd name="connsiteX45" fmla="*/ 88631 w 842165"/>
              <a:gd name="connsiteY45" fmla="*/ 1507066 h 1735666"/>
              <a:gd name="connsiteX46" fmla="*/ 63231 w 842165"/>
              <a:gd name="connsiteY46" fmla="*/ 1473200 h 1735666"/>
              <a:gd name="connsiteX47" fmla="*/ 54765 w 842165"/>
              <a:gd name="connsiteY47" fmla="*/ 1447800 h 1735666"/>
              <a:gd name="connsiteX48" fmla="*/ 46298 w 842165"/>
              <a:gd name="connsiteY48" fmla="*/ 1413933 h 1735666"/>
              <a:gd name="connsiteX49" fmla="*/ 37831 w 842165"/>
              <a:gd name="connsiteY49" fmla="*/ 1371600 h 1735666"/>
              <a:gd name="connsiteX50" fmla="*/ 20898 w 842165"/>
              <a:gd name="connsiteY50" fmla="*/ 1337733 h 1735666"/>
              <a:gd name="connsiteX51" fmla="*/ 12431 w 842165"/>
              <a:gd name="connsiteY51" fmla="*/ 482600 h 1735666"/>
              <a:gd name="connsiteX52" fmla="*/ 20898 w 842165"/>
              <a:gd name="connsiteY52" fmla="*/ 457200 h 1735666"/>
              <a:gd name="connsiteX53" fmla="*/ 37831 w 842165"/>
              <a:gd name="connsiteY53" fmla="*/ 364066 h 1735666"/>
              <a:gd name="connsiteX54" fmla="*/ 54765 w 842165"/>
              <a:gd name="connsiteY54" fmla="*/ 313266 h 1735666"/>
              <a:gd name="connsiteX55" fmla="*/ 71698 w 842165"/>
              <a:gd name="connsiteY55" fmla="*/ 245533 h 1735666"/>
              <a:gd name="connsiteX56" fmla="*/ 80165 w 842165"/>
              <a:gd name="connsiteY56" fmla="*/ 211666 h 1735666"/>
              <a:gd name="connsiteX57" fmla="*/ 122498 w 842165"/>
              <a:gd name="connsiteY57" fmla="*/ 160866 h 1735666"/>
              <a:gd name="connsiteX58" fmla="*/ 147898 w 842165"/>
              <a:gd name="connsiteY58" fmla="*/ 101600 h 1735666"/>
              <a:gd name="connsiteX59" fmla="*/ 181765 w 842165"/>
              <a:gd name="connsiteY59" fmla="*/ 67733 h 1735666"/>
              <a:gd name="connsiteX60" fmla="*/ 198698 w 842165"/>
              <a:gd name="connsiteY60" fmla="*/ 42333 h 1735666"/>
              <a:gd name="connsiteX61" fmla="*/ 224098 w 842165"/>
              <a:gd name="connsiteY61" fmla="*/ 33866 h 1735666"/>
              <a:gd name="connsiteX62" fmla="*/ 249498 w 842165"/>
              <a:gd name="connsiteY62" fmla="*/ 16933 h 1735666"/>
              <a:gd name="connsiteX63" fmla="*/ 342631 w 842165"/>
              <a:gd name="connsiteY63" fmla="*/ 0 h 1735666"/>
              <a:gd name="connsiteX64" fmla="*/ 554298 w 842165"/>
              <a:gd name="connsiteY64" fmla="*/ 33866 h 1735666"/>
              <a:gd name="connsiteX65" fmla="*/ 630498 w 842165"/>
              <a:gd name="connsiteY65" fmla="*/ 59266 h 1735666"/>
              <a:gd name="connsiteX66" fmla="*/ 655898 w 842165"/>
              <a:gd name="connsiteY66" fmla="*/ 67733 h 1735666"/>
              <a:gd name="connsiteX67" fmla="*/ 672831 w 842165"/>
              <a:gd name="connsiteY67" fmla="*/ 93133 h 1735666"/>
              <a:gd name="connsiteX68" fmla="*/ 706698 w 842165"/>
              <a:gd name="connsiteY68" fmla="*/ 101600 h 1735666"/>
              <a:gd name="connsiteX69" fmla="*/ 732098 w 842165"/>
              <a:gd name="connsiteY69" fmla="*/ 110066 h 1735666"/>
              <a:gd name="connsiteX70" fmla="*/ 749031 w 842165"/>
              <a:gd name="connsiteY70" fmla="*/ 135466 h 1735666"/>
              <a:gd name="connsiteX71" fmla="*/ 774431 w 842165"/>
              <a:gd name="connsiteY71" fmla="*/ 143933 h 1735666"/>
              <a:gd name="connsiteX72" fmla="*/ 816765 w 842165"/>
              <a:gd name="connsiteY72" fmla="*/ 177800 h 1735666"/>
              <a:gd name="connsiteX73" fmla="*/ 842165 w 842165"/>
              <a:gd name="connsiteY73" fmla="*/ 220133 h 173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42165" h="1735666">
                <a:moveTo>
                  <a:pt x="842165" y="220133"/>
                </a:moveTo>
                <a:cubicBezTo>
                  <a:pt x="797009" y="222955"/>
                  <a:pt x="751487" y="222202"/>
                  <a:pt x="706698" y="228600"/>
                </a:cubicBezTo>
                <a:cubicBezTo>
                  <a:pt x="672140" y="233537"/>
                  <a:pt x="605098" y="254000"/>
                  <a:pt x="605098" y="254000"/>
                </a:cubicBezTo>
                <a:cubicBezTo>
                  <a:pt x="596631" y="259644"/>
                  <a:pt x="588799" y="266382"/>
                  <a:pt x="579698" y="270933"/>
                </a:cubicBezTo>
                <a:cubicBezTo>
                  <a:pt x="571716" y="274924"/>
                  <a:pt x="562100" y="275066"/>
                  <a:pt x="554298" y="279400"/>
                </a:cubicBezTo>
                <a:cubicBezTo>
                  <a:pt x="466959" y="327921"/>
                  <a:pt x="535572" y="302574"/>
                  <a:pt x="478098" y="321733"/>
                </a:cubicBezTo>
                <a:cubicBezTo>
                  <a:pt x="429572" y="394523"/>
                  <a:pt x="494185" y="308864"/>
                  <a:pt x="435765" y="355600"/>
                </a:cubicBezTo>
                <a:cubicBezTo>
                  <a:pt x="381058" y="399366"/>
                  <a:pt x="457272" y="368187"/>
                  <a:pt x="393431" y="389466"/>
                </a:cubicBezTo>
                <a:cubicBezTo>
                  <a:pt x="376499" y="440265"/>
                  <a:pt x="399075" y="395111"/>
                  <a:pt x="359565" y="423333"/>
                </a:cubicBezTo>
                <a:cubicBezTo>
                  <a:pt x="346574" y="432613"/>
                  <a:pt x="338982" y="448344"/>
                  <a:pt x="325698" y="457200"/>
                </a:cubicBezTo>
                <a:lnTo>
                  <a:pt x="300298" y="474133"/>
                </a:lnTo>
                <a:cubicBezTo>
                  <a:pt x="297476" y="482600"/>
                  <a:pt x="296165" y="491731"/>
                  <a:pt x="291831" y="499533"/>
                </a:cubicBezTo>
                <a:cubicBezTo>
                  <a:pt x="291817" y="499558"/>
                  <a:pt x="249506" y="563021"/>
                  <a:pt x="241031" y="575733"/>
                </a:cubicBezTo>
                <a:cubicBezTo>
                  <a:pt x="235387" y="584200"/>
                  <a:pt x="227316" y="591480"/>
                  <a:pt x="224098" y="601133"/>
                </a:cubicBezTo>
                <a:cubicBezTo>
                  <a:pt x="218454" y="618066"/>
                  <a:pt x="211494" y="634617"/>
                  <a:pt x="207165" y="651933"/>
                </a:cubicBezTo>
                <a:cubicBezTo>
                  <a:pt x="204452" y="662786"/>
                  <a:pt x="196305" y="699052"/>
                  <a:pt x="190231" y="711200"/>
                </a:cubicBezTo>
                <a:cubicBezTo>
                  <a:pt x="185680" y="720301"/>
                  <a:pt x="177431" y="727301"/>
                  <a:pt x="173298" y="736600"/>
                </a:cubicBezTo>
                <a:cubicBezTo>
                  <a:pt x="142167" y="806646"/>
                  <a:pt x="174207" y="769559"/>
                  <a:pt x="139431" y="804333"/>
                </a:cubicBezTo>
                <a:cubicBezTo>
                  <a:pt x="136609" y="812800"/>
                  <a:pt x="130965" y="820808"/>
                  <a:pt x="130965" y="829733"/>
                </a:cubicBezTo>
                <a:cubicBezTo>
                  <a:pt x="130965" y="891886"/>
                  <a:pt x="133247" y="954155"/>
                  <a:pt x="139431" y="1016000"/>
                </a:cubicBezTo>
                <a:cubicBezTo>
                  <a:pt x="141747" y="1039157"/>
                  <a:pt x="151801" y="1060912"/>
                  <a:pt x="156365" y="1083733"/>
                </a:cubicBezTo>
                <a:cubicBezTo>
                  <a:pt x="168332" y="1143574"/>
                  <a:pt x="160279" y="1112408"/>
                  <a:pt x="181765" y="1176866"/>
                </a:cubicBezTo>
                <a:cubicBezTo>
                  <a:pt x="181765" y="1176867"/>
                  <a:pt x="198696" y="1227665"/>
                  <a:pt x="198698" y="1227666"/>
                </a:cubicBezTo>
                <a:lnTo>
                  <a:pt x="224098" y="1236133"/>
                </a:lnTo>
                <a:cubicBezTo>
                  <a:pt x="226920" y="1244600"/>
                  <a:pt x="228231" y="1253731"/>
                  <a:pt x="232565" y="1261533"/>
                </a:cubicBezTo>
                <a:cubicBezTo>
                  <a:pt x="256501" y="1304618"/>
                  <a:pt x="257672" y="1303574"/>
                  <a:pt x="283365" y="1329266"/>
                </a:cubicBezTo>
                <a:cubicBezTo>
                  <a:pt x="304644" y="1393109"/>
                  <a:pt x="275939" y="1314415"/>
                  <a:pt x="308765" y="1380066"/>
                </a:cubicBezTo>
                <a:cubicBezTo>
                  <a:pt x="312756" y="1388048"/>
                  <a:pt x="312639" y="1397813"/>
                  <a:pt x="317231" y="1405466"/>
                </a:cubicBezTo>
                <a:cubicBezTo>
                  <a:pt x="321338" y="1412311"/>
                  <a:pt x="329178" y="1416166"/>
                  <a:pt x="334165" y="1422400"/>
                </a:cubicBezTo>
                <a:cubicBezTo>
                  <a:pt x="340522" y="1430346"/>
                  <a:pt x="346050" y="1438965"/>
                  <a:pt x="351098" y="1447800"/>
                </a:cubicBezTo>
                <a:cubicBezTo>
                  <a:pt x="402294" y="1537393"/>
                  <a:pt x="339694" y="1442010"/>
                  <a:pt x="384965" y="1498600"/>
                </a:cubicBezTo>
                <a:cubicBezTo>
                  <a:pt x="391322" y="1506546"/>
                  <a:pt x="394240" y="1517299"/>
                  <a:pt x="401898" y="1524000"/>
                </a:cubicBezTo>
                <a:cubicBezTo>
                  <a:pt x="473081" y="1586285"/>
                  <a:pt x="427709" y="1541139"/>
                  <a:pt x="478098" y="1566333"/>
                </a:cubicBezTo>
                <a:cubicBezTo>
                  <a:pt x="487199" y="1570884"/>
                  <a:pt x="495552" y="1576909"/>
                  <a:pt x="503498" y="1583266"/>
                </a:cubicBezTo>
                <a:cubicBezTo>
                  <a:pt x="509731" y="1588253"/>
                  <a:pt x="513586" y="1596093"/>
                  <a:pt x="520431" y="1600200"/>
                </a:cubicBezTo>
                <a:cubicBezTo>
                  <a:pt x="528084" y="1604792"/>
                  <a:pt x="537364" y="1605844"/>
                  <a:pt x="545831" y="1608666"/>
                </a:cubicBezTo>
                <a:cubicBezTo>
                  <a:pt x="559053" y="1648330"/>
                  <a:pt x="561628" y="1643878"/>
                  <a:pt x="545831" y="1701800"/>
                </a:cubicBezTo>
                <a:cubicBezTo>
                  <a:pt x="543154" y="1711617"/>
                  <a:pt x="536844" y="1720843"/>
                  <a:pt x="528898" y="1727200"/>
                </a:cubicBezTo>
                <a:cubicBezTo>
                  <a:pt x="521929" y="1732775"/>
                  <a:pt x="511965" y="1732844"/>
                  <a:pt x="503498" y="1735666"/>
                </a:cubicBezTo>
                <a:cubicBezTo>
                  <a:pt x="475276" y="1732844"/>
                  <a:pt x="446708" y="1732427"/>
                  <a:pt x="418831" y="1727200"/>
                </a:cubicBezTo>
                <a:cubicBezTo>
                  <a:pt x="390255" y="1721842"/>
                  <a:pt x="341374" y="1699620"/>
                  <a:pt x="317231" y="1684866"/>
                </a:cubicBezTo>
                <a:cubicBezTo>
                  <a:pt x="282500" y="1663642"/>
                  <a:pt x="248193" y="1641555"/>
                  <a:pt x="215631" y="1617133"/>
                </a:cubicBezTo>
                <a:cubicBezTo>
                  <a:pt x="204342" y="1608666"/>
                  <a:pt x="192312" y="1601108"/>
                  <a:pt x="181765" y="1591733"/>
                </a:cubicBezTo>
                <a:cubicBezTo>
                  <a:pt x="166850" y="1578475"/>
                  <a:pt x="157280" y="1558325"/>
                  <a:pt x="139431" y="1549400"/>
                </a:cubicBezTo>
                <a:lnTo>
                  <a:pt x="105565" y="1532466"/>
                </a:lnTo>
                <a:cubicBezTo>
                  <a:pt x="99920" y="1523999"/>
                  <a:pt x="94546" y="1515346"/>
                  <a:pt x="88631" y="1507066"/>
                </a:cubicBezTo>
                <a:cubicBezTo>
                  <a:pt x="80429" y="1495584"/>
                  <a:pt x="70232" y="1485452"/>
                  <a:pt x="63231" y="1473200"/>
                </a:cubicBezTo>
                <a:cubicBezTo>
                  <a:pt x="58803" y="1465451"/>
                  <a:pt x="57217" y="1456381"/>
                  <a:pt x="54765" y="1447800"/>
                </a:cubicBezTo>
                <a:cubicBezTo>
                  <a:pt x="51568" y="1436611"/>
                  <a:pt x="48822" y="1425292"/>
                  <a:pt x="46298" y="1413933"/>
                </a:cubicBezTo>
                <a:cubicBezTo>
                  <a:pt x="43176" y="1399885"/>
                  <a:pt x="42382" y="1385252"/>
                  <a:pt x="37831" y="1371600"/>
                </a:cubicBezTo>
                <a:cubicBezTo>
                  <a:pt x="33840" y="1359626"/>
                  <a:pt x="26542" y="1349022"/>
                  <a:pt x="20898" y="1337733"/>
                </a:cubicBezTo>
                <a:cubicBezTo>
                  <a:pt x="-7444" y="926770"/>
                  <a:pt x="-3548" y="1081814"/>
                  <a:pt x="12431" y="482600"/>
                </a:cubicBezTo>
                <a:cubicBezTo>
                  <a:pt x="12669" y="473678"/>
                  <a:pt x="19028" y="465927"/>
                  <a:pt x="20898" y="457200"/>
                </a:cubicBezTo>
                <a:cubicBezTo>
                  <a:pt x="27509" y="426347"/>
                  <a:pt x="30604" y="394781"/>
                  <a:pt x="37831" y="364066"/>
                </a:cubicBezTo>
                <a:cubicBezTo>
                  <a:pt x="41919" y="346691"/>
                  <a:pt x="51265" y="330769"/>
                  <a:pt x="54765" y="313266"/>
                </a:cubicBezTo>
                <a:cubicBezTo>
                  <a:pt x="71976" y="227206"/>
                  <a:pt x="54342" y="306276"/>
                  <a:pt x="71698" y="245533"/>
                </a:cubicBezTo>
                <a:cubicBezTo>
                  <a:pt x="74895" y="234344"/>
                  <a:pt x="75581" y="222362"/>
                  <a:pt x="80165" y="211666"/>
                </a:cubicBezTo>
                <a:cubicBezTo>
                  <a:pt x="89006" y="191037"/>
                  <a:pt x="107240" y="176124"/>
                  <a:pt x="122498" y="160866"/>
                </a:cubicBezTo>
                <a:cubicBezTo>
                  <a:pt x="129037" y="141248"/>
                  <a:pt x="135344" y="118338"/>
                  <a:pt x="147898" y="101600"/>
                </a:cubicBezTo>
                <a:cubicBezTo>
                  <a:pt x="157477" y="88828"/>
                  <a:pt x="172909" y="81017"/>
                  <a:pt x="181765" y="67733"/>
                </a:cubicBezTo>
                <a:cubicBezTo>
                  <a:pt x="187409" y="59266"/>
                  <a:pt x="190752" y="48690"/>
                  <a:pt x="198698" y="42333"/>
                </a:cubicBezTo>
                <a:cubicBezTo>
                  <a:pt x="205667" y="36758"/>
                  <a:pt x="216116" y="37857"/>
                  <a:pt x="224098" y="33866"/>
                </a:cubicBezTo>
                <a:cubicBezTo>
                  <a:pt x="233199" y="29315"/>
                  <a:pt x="240145" y="20941"/>
                  <a:pt x="249498" y="16933"/>
                </a:cubicBezTo>
                <a:cubicBezTo>
                  <a:pt x="269461" y="8378"/>
                  <a:pt x="328892" y="1963"/>
                  <a:pt x="342631" y="0"/>
                </a:cubicBezTo>
                <a:cubicBezTo>
                  <a:pt x="417756" y="8838"/>
                  <a:pt x="483981" y="10426"/>
                  <a:pt x="554298" y="33866"/>
                </a:cubicBezTo>
                <a:lnTo>
                  <a:pt x="630498" y="59266"/>
                </a:lnTo>
                <a:lnTo>
                  <a:pt x="655898" y="67733"/>
                </a:lnTo>
                <a:cubicBezTo>
                  <a:pt x="661542" y="76200"/>
                  <a:pt x="664364" y="87489"/>
                  <a:pt x="672831" y="93133"/>
                </a:cubicBezTo>
                <a:cubicBezTo>
                  <a:pt x="682513" y="99588"/>
                  <a:pt x="695509" y="98403"/>
                  <a:pt x="706698" y="101600"/>
                </a:cubicBezTo>
                <a:cubicBezTo>
                  <a:pt x="715279" y="104052"/>
                  <a:pt x="723631" y="107244"/>
                  <a:pt x="732098" y="110066"/>
                </a:cubicBezTo>
                <a:cubicBezTo>
                  <a:pt x="737742" y="118533"/>
                  <a:pt x="741085" y="129109"/>
                  <a:pt x="749031" y="135466"/>
                </a:cubicBezTo>
                <a:cubicBezTo>
                  <a:pt x="756000" y="141041"/>
                  <a:pt x="766449" y="139942"/>
                  <a:pt x="774431" y="143933"/>
                </a:cubicBezTo>
                <a:cubicBezTo>
                  <a:pt x="795793" y="154614"/>
                  <a:pt x="801014" y="162049"/>
                  <a:pt x="816765" y="177800"/>
                </a:cubicBezTo>
                <a:lnTo>
                  <a:pt x="842165" y="220133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67267" y="948267"/>
            <a:ext cx="1153894" cy="1664233"/>
          </a:xfrm>
          <a:custGeom>
            <a:avLst/>
            <a:gdLst>
              <a:gd name="connsiteX0" fmla="*/ 1151466 w 1153894"/>
              <a:gd name="connsiteY0" fmla="*/ 254000 h 1664233"/>
              <a:gd name="connsiteX1" fmla="*/ 1058333 w 1153894"/>
              <a:gd name="connsiteY1" fmla="*/ 237066 h 1664233"/>
              <a:gd name="connsiteX2" fmla="*/ 1032933 w 1153894"/>
              <a:gd name="connsiteY2" fmla="*/ 228600 h 1664233"/>
              <a:gd name="connsiteX3" fmla="*/ 948266 w 1153894"/>
              <a:gd name="connsiteY3" fmla="*/ 220133 h 1664233"/>
              <a:gd name="connsiteX4" fmla="*/ 736600 w 1153894"/>
              <a:gd name="connsiteY4" fmla="*/ 220133 h 1664233"/>
              <a:gd name="connsiteX5" fmla="*/ 685800 w 1153894"/>
              <a:gd name="connsiteY5" fmla="*/ 237066 h 1664233"/>
              <a:gd name="connsiteX6" fmla="*/ 660400 w 1153894"/>
              <a:gd name="connsiteY6" fmla="*/ 245533 h 1664233"/>
              <a:gd name="connsiteX7" fmla="*/ 635000 w 1153894"/>
              <a:gd name="connsiteY7" fmla="*/ 254000 h 1664233"/>
              <a:gd name="connsiteX8" fmla="*/ 584200 w 1153894"/>
              <a:gd name="connsiteY8" fmla="*/ 279400 h 1664233"/>
              <a:gd name="connsiteX9" fmla="*/ 567266 w 1153894"/>
              <a:gd name="connsiteY9" fmla="*/ 296333 h 1664233"/>
              <a:gd name="connsiteX10" fmla="*/ 508000 w 1153894"/>
              <a:gd name="connsiteY10" fmla="*/ 313266 h 1664233"/>
              <a:gd name="connsiteX11" fmla="*/ 491066 w 1153894"/>
              <a:gd name="connsiteY11" fmla="*/ 330200 h 1664233"/>
              <a:gd name="connsiteX12" fmla="*/ 474133 w 1153894"/>
              <a:gd name="connsiteY12" fmla="*/ 355600 h 1664233"/>
              <a:gd name="connsiteX13" fmla="*/ 448733 w 1153894"/>
              <a:gd name="connsiteY13" fmla="*/ 364066 h 1664233"/>
              <a:gd name="connsiteX14" fmla="*/ 414866 w 1153894"/>
              <a:gd name="connsiteY14" fmla="*/ 431800 h 1664233"/>
              <a:gd name="connsiteX15" fmla="*/ 414866 w 1153894"/>
              <a:gd name="connsiteY15" fmla="*/ 431800 h 1664233"/>
              <a:gd name="connsiteX16" fmla="*/ 364066 w 1153894"/>
              <a:gd name="connsiteY16" fmla="*/ 499533 h 1664233"/>
              <a:gd name="connsiteX17" fmla="*/ 355600 w 1153894"/>
              <a:gd name="connsiteY17" fmla="*/ 533400 h 1664233"/>
              <a:gd name="connsiteX18" fmla="*/ 338666 w 1153894"/>
              <a:gd name="connsiteY18" fmla="*/ 550333 h 1664233"/>
              <a:gd name="connsiteX19" fmla="*/ 296333 w 1153894"/>
              <a:gd name="connsiteY19" fmla="*/ 592666 h 1664233"/>
              <a:gd name="connsiteX20" fmla="*/ 287866 w 1153894"/>
              <a:gd name="connsiteY20" fmla="*/ 618066 h 1664233"/>
              <a:gd name="connsiteX21" fmla="*/ 270933 w 1153894"/>
              <a:gd name="connsiteY21" fmla="*/ 635000 h 1664233"/>
              <a:gd name="connsiteX22" fmla="*/ 254000 w 1153894"/>
              <a:gd name="connsiteY22" fmla="*/ 685800 h 1664233"/>
              <a:gd name="connsiteX23" fmla="*/ 245533 w 1153894"/>
              <a:gd name="connsiteY23" fmla="*/ 711200 h 1664233"/>
              <a:gd name="connsiteX24" fmla="*/ 237066 w 1153894"/>
              <a:gd name="connsiteY24" fmla="*/ 736600 h 1664233"/>
              <a:gd name="connsiteX25" fmla="*/ 220133 w 1153894"/>
              <a:gd name="connsiteY25" fmla="*/ 762000 h 1664233"/>
              <a:gd name="connsiteX26" fmla="*/ 203200 w 1153894"/>
              <a:gd name="connsiteY26" fmla="*/ 812800 h 1664233"/>
              <a:gd name="connsiteX27" fmla="*/ 186266 w 1153894"/>
              <a:gd name="connsiteY27" fmla="*/ 872066 h 1664233"/>
              <a:gd name="connsiteX28" fmla="*/ 177800 w 1153894"/>
              <a:gd name="connsiteY28" fmla="*/ 914400 h 1664233"/>
              <a:gd name="connsiteX29" fmla="*/ 152400 w 1153894"/>
              <a:gd name="connsiteY29" fmla="*/ 999066 h 1664233"/>
              <a:gd name="connsiteX30" fmla="*/ 169333 w 1153894"/>
              <a:gd name="connsiteY30" fmla="*/ 1126066 h 1664233"/>
              <a:gd name="connsiteX31" fmla="*/ 186266 w 1153894"/>
              <a:gd name="connsiteY31" fmla="*/ 1176866 h 1664233"/>
              <a:gd name="connsiteX32" fmla="*/ 194733 w 1153894"/>
              <a:gd name="connsiteY32" fmla="*/ 1210733 h 1664233"/>
              <a:gd name="connsiteX33" fmla="*/ 211666 w 1153894"/>
              <a:gd name="connsiteY33" fmla="*/ 1286933 h 1664233"/>
              <a:gd name="connsiteX34" fmla="*/ 220133 w 1153894"/>
              <a:gd name="connsiteY34" fmla="*/ 1312333 h 1664233"/>
              <a:gd name="connsiteX35" fmla="*/ 237066 w 1153894"/>
              <a:gd name="connsiteY35" fmla="*/ 1337733 h 1664233"/>
              <a:gd name="connsiteX36" fmla="*/ 245533 w 1153894"/>
              <a:gd name="connsiteY36" fmla="*/ 1363133 h 1664233"/>
              <a:gd name="connsiteX37" fmla="*/ 270933 w 1153894"/>
              <a:gd name="connsiteY37" fmla="*/ 1388533 h 1664233"/>
              <a:gd name="connsiteX38" fmla="*/ 287866 w 1153894"/>
              <a:gd name="connsiteY38" fmla="*/ 1422400 h 1664233"/>
              <a:gd name="connsiteX39" fmla="*/ 304800 w 1153894"/>
              <a:gd name="connsiteY39" fmla="*/ 1473200 h 1664233"/>
              <a:gd name="connsiteX40" fmla="*/ 330200 w 1153894"/>
              <a:gd name="connsiteY40" fmla="*/ 1490133 h 1664233"/>
              <a:gd name="connsiteX41" fmla="*/ 347133 w 1153894"/>
              <a:gd name="connsiteY41" fmla="*/ 1515533 h 1664233"/>
              <a:gd name="connsiteX42" fmla="*/ 372533 w 1153894"/>
              <a:gd name="connsiteY42" fmla="*/ 1540933 h 1664233"/>
              <a:gd name="connsiteX43" fmla="*/ 381000 w 1153894"/>
              <a:gd name="connsiteY43" fmla="*/ 1566333 h 1664233"/>
              <a:gd name="connsiteX44" fmla="*/ 372533 w 1153894"/>
              <a:gd name="connsiteY44" fmla="*/ 1625600 h 1664233"/>
              <a:gd name="connsiteX45" fmla="*/ 220133 w 1153894"/>
              <a:gd name="connsiteY45" fmla="*/ 1642533 h 1664233"/>
              <a:gd name="connsiteX46" fmla="*/ 169333 w 1153894"/>
              <a:gd name="connsiteY46" fmla="*/ 1625600 h 1664233"/>
              <a:gd name="connsiteX47" fmla="*/ 143933 w 1153894"/>
              <a:gd name="connsiteY47" fmla="*/ 1617133 h 1664233"/>
              <a:gd name="connsiteX48" fmla="*/ 67733 w 1153894"/>
              <a:gd name="connsiteY48" fmla="*/ 1557866 h 1664233"/>
              <a:gd name="connsiteX49" fmla="*/ 50800 w 1153894"/>
              <a:gd name="connsiteY49" fmla="*/ 1532466 h 1664233"/>
              <a:gd name="connsiteX50" fmla="*/ 42333 w 1153894"/>
              <a:gd name="connsiteY50" fmla="*/ 1507066 h 1664233"/>
              <a:gd name="connsiteX51" fmla="*/ 33866 w 1153894"/>
              <a:gd name="connsiteY51" fmla="*/ 1447800 h 1664233"/>
              <a:gd name="connsiteX52" fmla="*/ 25400 w 1153894"/>
              <a:gd name="connsiteY52" fmla="*/ 1405466 h 1664233"/>
              <a:gd name="connsiteX53" fmla="*/ 16933 w 1153894"/>
              <a:gd name="connsiteY53" fmla="*/ 1286933 h 1664233"/>
              <a:gd name="connsiteX54" fmla="*/ 0 w 1153894"/>
              <a:gd name="connsiteY54" fmla="*/ 1117600 h 1664233"/>
              <a:gd name="connsiteX55" fmla="*/ 8466 w 1153894"/>
              <a:gd name="connsiteY55" fmla="*/ 592666 h 1664233"/>
              <a:gd name="connsiteX56" fmla="*/ 16933 w 1153894"/>
              <a:gd name="connsiteY56" fmla="*/ 558800 h 1664233"/>
              <a:gd name="connsiteX57" fmla="*/ 42333 w 1153894"/>
              <a:gd name="connsiteY57" fmla="*/ 440266 h 1664233"/>
              <a:gd name="connsiteX58" fmla="*/ 50800 w 1153894"/>
              <a:gd name="connsiteY58" fmla="*/ 414866 h 1664233"/>
              <a:gd name="connsiteX59" fmla="*/ 84666 w 1153894"/>
              <a:gd name="connsiteY59" fmla="*/ 355600 h 1664233"/>
              <a:gd name="connsiteX60" fmla="*/ 101600 w 1153894"/>
              <a:gd name="connsiteY60" fmla="*/ 313266 h 1664233"/>
              <a:gd name="connsiteX61" fmla="*/ 118533 w 1153894"/>
              <a:gd name="connsiteY61" fmla="*/ 287866 h 1664233"/>
              <a:gd name="connsiteX62" fmla="*/ 127000 w 1153894"/>
              <a:gd name="connsiteY62" fmla="*/ 262466 h 1664233"/>
              <a:gd name="connsiteX63" fmla="*/ 143933 w 1153894"/>
              <a:gd name="connsiteY63" fmla="*/ 237066 h 1664233"/>
              <a:gd name="connsiteX64" fmla="*/ 186266 w 1153894"/>
              <a:gd name="connsiteY64" fmla="*/ 169333 h 1664233"/>
              <a:gd name="connsiteX65" fmla="*/ 228600 w 1153894"/>
              <a:gd name="connsiteY65" fmla="*/ 127000 h 1664233"/>
              <a:gd name="connsiteX66" fmla="*/ 254000 w 1153894"/>
              <a:gd name="connsiteY66" fmla="*/ 101600 h 1664233"/>
              <a:gd name="connsiteX67" fmla="*/ 279400 w 1153894"/>
              <a:gd name="connsiteY67" fmla="*/ 84666 h 1664233"/>
              <a:gd name="connsiteX68" fmla="*/ 338666 w 1153894"/>
              <a:gd name="connsiteY68" fmla="*/ 42333 h 1664233"/>
              <a:gd name="connsiteX69" fmla="*/ 474133 w 1153894"/>
              <a:gd name="connsiteY69" fmla="*/ 0 h 1664233"/>
              <a:gd name="connsiteX70" fmla="*/ 821266 w 1153894"/>
              <a:gd name="connsiteY70" fmla="*/ 16933 h 1664233"/>
              <a:gd name="connsiteX71" fmla="*/ 863600 w 1153894"/>
              <a:gd name="connsiteY71" fmla="*/ 25400 h 1664233"/>
              <a:gd name="connsiteX72" fmla="*/ 939800 w 1153894"/>
              <a:gd name="connsiteY72" fmla="*/ 42333 h 1664233"/>
              <a:gd name="connsiteX73" fmla="*/ 973666 w 1153894"/>
              <a:gd name="connsiteY73" fmla="*/ 59266 h 1664233"/>
              <a:gd name="connsiteX74" fmla="*/ 999066 w 1153894"/>
              <a:gd name="connsiteY74" fmla="*/ 67733 h 1664233"/>
              <a:gd name="connsiteX75" fmla="*/ 1058333 w 1153894"/>
              <a:gd name="connsiteY75" fmla="*/ 101600 h 1664233"/>
              <a:gd name="connsiteX76" fmla="*/ 1092200 w 1153894"/>
              <a:gd name="connsiteY76" fmla="*/ 135466 h 1664233"/>
              <a:gd name="connsiteX77" fmla="*/ 1117600 w 1153894"/>
              <a:gd name="connsiteY77" fmla="*/ 152400 h 1664233"/>
              <a:gd name="connsiteX78" fmla="*/ 1151466 w 1153894"/>
              <a:gd name="connsiteY78" fmla="*/ 203200 h 1664233"/>
              <a:gd name="connsiteX79" fmla="*/ 1143000 w 1153894"/>
              <a:gd name="connsiteY79" fmla="*/ 237066 h 1664233"/>
              <a:gd name="connsiteX80" fmla="*/ 1151466 w 1153894"/>
              <a:gd name="connsiteY80" fmla="*/ 254000 h 166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53894" h="1664233">
                <a:moveTo>
                  <a:pt x="1151466" y="254000"/>
                </a:moveTo>
                <a:cubicBezTo>
                  <a:pt x="1137355" y="254000"/>
                  <a:pt x="1089186" y="243677"/>
                  <a:pt x="1058333" y="237066"/>
                </a:cubicBezTo>
                <a:cubicBezTo>
                  <a:pt x="1049607" y="235196"/>
                  <a:pt x="1041754" y="229957"/>
                  <a:pt x="1032933" y="228600"/>
                </a:cubicBezTo>
                <a:cubicBezTo>
                  <a:pt x="1004900" y="224287"/>
                  <a:pt x="976488" y="222955"/>
                  <a:pt x="948266" y="220133"/>
                </a:cubicBezTo>
                <a:cubicBezTo>
                  <a:pt x="860213" y="202522"/>
                  <a:pt x="882222" y="203330"/>
                  <a:pt x="736600" y="220133"/>
                </a:cubicBezTo>
                <a:cubicBezTo>
                  <a:pt x="718868" y="222179"/>
                  <a:pt x="702733" y="231422"/>
                  <a:pt x="685800" y="237066"/>
                </a:cubicBezTo>
                <a:lnTo>
                  <a:pt x="660400" y="245533"/>
                </a:lnTo>
                <a:cubicBezTo>
                  <a:pt x="651933" y="248355"/>
                  <a:pt x="642426" y="249050"/>
                  <a:pt x="635000" y="254000"/>
                </a:cubicBezTo>
                <a:cubicBezTo>
                  <a:pt x="602174" y="275883"/>
                  <a:pt x="619253" y="267715"/>
                  <a:pt x="584200" y="279400"/>
                </a:cubicBezTo>
                <a:cubicBezTo>
                  <a:pt x="578555" y="285044"/>
                  <a:pt x="574111" y="292226"/>
                  <a:pt x="567266" y="296333"/>
                </a:cubicBezTo>
                <a:cubicBezTo>
                  <a:pt x="558587" y="301540"/>
                  <a:pt x="514330" y="311684"/>
                  <a:pt x="508000" y="313266"/>
                </a:cubicBezTo>
                <a:cubicBezTo>
                  <a:pt x="502355" y="318911"/>
                  <a:pt x="496053" y="323966"/>
                  <a:pt x="491066" y="330200"/>
                </a:cubicBezTo>
                <a:cubicBezTo>
                  <a:pt x="484709" y="338146"/>
                  <a:pt x="482079" y="349243"/>
                  <a:pt x="474133" y="355600"/>
                </a:cubicBezTo>
                <a:cubicBezTo>
                  <a:pt x="467164" y="361175"/>
                  <a:pt x="457200" y="361244"/>
                  <a:pt x="448733" y="364066"/>
                </a:cubicBezTo>
                <a:cubicBezTo>
                  <a:pt x="419179" y="393622"/>
                  <a:pt x="434324" y="373427"/>
                  <a:pt x="414866" y="431800"/>
                </a:cubicBezTo>
                <a:lnTo>
                  <a:pt x="414866" y="431800"/>
                </a:lnTo>
                <a:cubicBezTo>
                  <a:pt x="376572" y="489242"/>
                  <a:pt x="395391" y="468210"/>
                  <a:pt x="364066" y="499533"/>
                </a:cubicBezTo>
                <a:cubicBezTo>
                  <a:pt x="361244" y="510822"/>
                  <a:pt x="360804" y="522992"/>
                  <a:pt x="355600" y="533400"/>
                </a:cubicBezTo>
                <a:cubicBezTo>
                  <a:pt x="352030" y="540540"/>
                  <a:pt x="343653" y="544100"/>
                  <a:pt x="338666" y="550333"/>
                </a:cubicBezTo>
                <a:cubicBezTo>
                  <a:pt x="306411" y="590652"/>
                  <a:pt x="339878" y="563637"/>
                  <a:pt x="296333" y="592666"/>
                </a:cubicBezTo>
                <a:cubicBezTo>
                  <a:pt x="293511" y="601133"/>
                  <a:pt x="292458" y="610413"/>
                  <a:pt x="287866" y="618066"/>
                </a:cubicBezTo>
                <a:cubicBezTo>
                  <a:pt x="283759" y="624911"/>
                  <a:pt x="274503" y="627860"/>
                  <a:pt x="270933" y="635000"/>
                </a:cubicBezTo>
                <a:cubicBezTo>
                  <a:pt x="262951" y="650965"/>
                  <a:pt x="259644" y="668867"/>
                  <a:pt x="254000" y="685800"/>
                </a:cubicBezTo>
                <a:lnTo>
                  <a:pt x="245533" y="711200"/>
                </a:lnTo>
                <a:cubicBezTo>
                  <a:pt x="242711" y="719667"/>
                  <a:pt x="242016" y="729174"/>
                  <a:pt x="237066" y="736600"/>
                </a:cubicBezTo>
                <a:cubicBezTo>
                  <a:pt x="231422" y="745067"/>
                  <a:pt x="224266" y="752701"/>
                  <a:pt x="220133" y="762000"/>
                </a:cubicBezTo>
                <a:cubicBezTo>
                  <a:pt x="212884" y="778311"/>
                  <a:pt x="208844" y="795867"/>
                  <a:pt x="203200" y="812800"/>
                </a:cubicBezTo>
                <a:cubicBezTo>
                  <a:pt x="193772" y="841084"/>
                  <a:pt x="193353" y="840174"/>
                  <a:pt x="186266" y="872066"/>
                </a:cubicBezTo>
                <a:cubicBezTo>
                  <a:pt x="183144" y="886114"/>
                  <a:pt x="180922" y="900352"/>
                  <a:pt x="177800" y="914400"/>
                </a:cubicBezTo>
                <a:cubicBezTo>
                  <a:pt x="169272" y="952778"/>
                  <a:pt x="166466" y="956869"/>
                  <a:pt x="152400" y="999066"/>
                </a:cubicBezTo>
                <a:cubicBezTo>
                  <a:pt x="158044" y="1041399"/>
                  <a:pt x="161342" y="1084112"/>
                  <a:pt x="169333" y="1126066"/>
                </a:cubicBezTo>
                <a:cubicBezTo>
                  <a:pt x="172673" y="1143600"/>
                  <a:pt x="181937" y="1159550"/>
                  <a:pt x="186266" y="1176866"/>
                </a:cubicBezTo>
                <a:cubicBezTo>
                  <a:pt x="189088" y="1188155"/>
                  <a:pt x="192209" y="1199374"/>
                  <a:pt x="194733" y="1210733"/>
                </a:cubicBezTo>
                <a:cubicBezTo>
                  <a:pt x="203459" y="1249998"/>
                  <a:pt x="201346" y="1250813"/>
                  <a:pt x="211666" y="1286933"/>
                </a:cubicBezTo>
                <a:cubicBezTo>
                  <a:pt x="214118" y="1295514"/>
                  <a:pt x="216142" y="1304351"/>
                  <a:pt x="220133" y="1312333"/>
                </a:cubicBezTo>
                <a:cubicBezTo>
                  <a:pt x="224684" y="1321434"/>
                  <a:pt x="232515" y="1328632"/>
                  <a:pt x="237066" y="1337733"/>
                </a:cubicBezTo>
                <a:cubicBezTo>
                  <a:pt x="241057" y="1345715"/>
                  <a:pt x="240582" y="1355707"/>
                  <a:pt x="245533" y="1363133"/>
                </a:cubicBezTo>
                <a:cubicBezTo>
                  <a:pt x="252175" y="1373096"/>
                  <a:pt x="262466" y="1380066"/>
                  <a:pt x="270933" y="1388533"/>
                </a:cubicBezTo>
                <a:cubicBezTo>
                  <a:pt x="276577" y="1399822"/>
                  <a:pt x="283179" y="1410681"/>
                  <a:pt x="287866" y="1422400"/>
                </a:cubicBezTo>
                <a:cubicBezTo>
                  <a:pt x="294495" y="1438973"/>
                  <a:pt x="289948" y="1463299"/>
                  <a:pt x="304800" y="1473200"/>
                </a:cubicBezTo>
                <a:lnTo>
                  <a:pt x="330200" y="1490133"/>
                </a:lnTo>
                <a:cubicBezTo>
                  <a:pt x="335844" y="1498600"/>
                  <a:pt x="340619" y="1507716"/>
                  <a:pt x="347133" y="1515533"/>
                </a:cubicBezTo>
                <a:cubicBezTo>
                  <a:pt x="354798" y="1524731"/>
                  <a:pt x="365891" y="1530970"/>
                  <a:pt x="372533" y="1540933"/>
                </a:cubicBezTo>
                <a:cubicBezTo>
                  <a:pt x="377484" y="1548359"/>
                  <a:pt x="378178" y="1557866"/>
                  <a:pt x="381000" y="1566333"/>
                </a:cubicBezTo>
                <a:cubicBezTo>
                  <a:pt x="378178" y="1586089"/>
                  <a:pt x="376447" y="1606031"/>
                  <a:pt x="372533" y="1625600"/>
                </a:cubicBezTo>
                <a:cubicBezTo>
                  <a:pt x="358224" y="1697145"/>
                  <a:pt x="322591" y="1648560"/>
                  <a:pt x="220133" y="1642533"/>
                </a:cubicBezTo>
                <a:lnTo>
                  <a:pt x="169333" y="1625600"/>
                </a:lnTo>
                <a:cubicBezTo>
                  <a:pt x="160866" y="1622778"/>
                  <a:pt x="151359" y="1622084"/>
                  <a:pt x="143933" y="1617133"/>
                </a:cubicBezTo>
                <a:cubicBezTo>
                  <a:pt x="108533" y="1593533"/>
                  <a:pt x="92602" y="1587708"/>
                  <a:pt x="67733" y="1557866"/>
                </a:cubicBezTo>
                <a:cubicBezTo>
                  <a:pt x="61219" y="1550049"/>
                  <a:pt x="55351" y="1541567"/>
                  <a:pt x="50800" y="1532466"/>
                </a:cubicBezTo>
                <a:cubicBezTo>
                  <a:pt x="46809" y="1524484"/>
                  <a:pt x="45155" y="1515533"/>
                  <a:pt x="42333" y="1507066"/>
                </a:cubicBezTo>
                <a:cubicBezTo>
                  <a:pt x="39511" y="1487311"/>
                  <a:pt x="37147" y="1467484"/>
                  <a:pt x="33866" y="1447800"/>
                </a:cubicBezTo>
                <a:cubicBezTo>
                  <a:pt x="31500" y="1433605"/>
                  <a:pt x="26906" y="1419778"/>
                  <a:pt x="25400" y="1405466"/>
                </a:cubicBezTo>
                <a:cubicBezTo>
                  <a:pt x="21253" y="1366072"/>
                  <a:pt x="20415" y="1326391"/>
                  <a:pt x="16933" y="1286933"/>
                </a:cubicBezTo>
                <a:cubicBezTo>
                  <a:pt x="11947" y="1230427"/>
                  <a:pt x="5644" y="1174044"/>
                  <a:pt x="0" y="1117600"/>
                </a:cubicBezTo>
                <a:cubicBezTo>
                  <a:pt x="2822" y="942622"/>
                  <a:pt x="3165" y="767586"/>
                  <a:pt x="8466" y="592666"/>
                </a:cubicBezTo>
                <a:cubicBezTo>
                  <a:pt x="8818" y="581035"/>
                  <a:pt x="14651" y="570210"/>
                  <a:pt x="16933" y="558800"/>
                </a:cubicBezTo>
                <a:cubicBezTo>
                  <a:pt x="34556" y="470691"/>
                  <a:pt x="14011" y="544112"/>
                  <a:pt x="42333" y="440266"/>
                </a:cubicBezTo>
                <a:cubicBezTo>
                  <a:pt x="44681" y="431656"/>
                  <a:pt x="47284" y="423069"/>
                  <a:pt x="50800" y="414866"/>
                </a:cubicBezTo>
                <a:cubicBezTo>
                  <a:pt x="95330" y="310965"/>
                  <a:pt x="42152" y="440629"/>
                  <a:pt x="84666" y="355600"/>
                </a:cubicBezTo>
                <a:cubicBezTo>
                  <a:pt x="91463" y="342006"/>
                  <a:pt x="94803" y="326860"/>
                  <a:pt x="101600" y="313266"/>
                </a:cubicBezTo>
                <a:cubicBezTo>
                  <a:pt x="106151" y="304165"/>
                  <a:pt x="113982" y="296967"/>
                  <a:pt x="118533" y="287866"/>
                </a:cubicBezTo>
                <a:cubicBezTo>
                  <a:pt x="122524" y="279884"/>
                  <a:pt x="123009" y="270448"/>
                  <a:pt x="127000" y="262466"/>
                </a:cubicBezTo>
                <a:cubicBezTo>
                  <a:pt x="131551" y="253365"/>
                  <a:pt x="138470" y="245651"/>
                  <a:pt x="143933" y="237066"/>
                </a:cubicBezTo>
                <a:cubicBezTo>
                  <a:pt x="158227" y="214604"/>
                  <a:pt x="167439" y="188159"/>
                  <a:pt x="186266" y="169333"/>
                </a:cubicBezTo>
                <a:lnTo>
                  <a:pt x="228600" y="127000"/>
                </a:lnTo>
                <a:cubicBezTo>
                  <a:pt x="237067" y="118533"/>
                  <a:pt x="244037" y="108242"/>
                  <a:pt x="254000" y="101600"/>
                </a:cubicBezTo>
                <a:cubicBezTo>
                  <a:pt x="262467" y="95955"/>
                  <a:pt x="271120" y="90581"/>
                  <a:pt x="279400" y="84666"/>
                </a:cubicBezTo>
                <a:cubicBezTo>
                  <a:pt x="282483" y="82464"/>
                  <a:pt x="329594" y="45962"/>
                  <a:pt x="338666" y="42333"/>
                </a:cubicBezTo>
                <a:cubicBezTo>
                  <a:pt x="401253" y="17298"/>
                  <a:pt x="421948" y="13045"/>
                  <a:pt x="474133" y="0"/>
                </a:cubicBezTo>
                <a:lnTo>
                  <a:pt x="821266" y="16933"/>
                </a:lnTo>
                <a:cubicBezTo>
                  <a:pt x="835626" y="17870"/>
                  <a:pt x="849552" y="22278"/>
                  <a:pt x="863600" y="25400"/>
                </a:cubicBezTo>
                <a:cubicBezTo>
                  <a:pt x="971213" y="49314"/>
                  <a:pt x="812116" y="16796"/>
                  <a:pt x="939800" y="42333"/>
                </a:cubicBezTo>
                <a:cubicBezTo>
                  <a:pt x="951089" y="47977"/>
                  <a:pt x="962065" y="54294"/>
                  <a:pt x="973666" y="59266"/>
                </a:cubicBezTo>
                <a:cubicBezTo>
                  <a:pt x="981869" y="62782"/>
                  <a:pt x="991317" y="63305"/>
                  <a:pt x="999066" y="67733"/>
                </a:cubicBezTo>
                <a:cubicBezTo>
                  <a:pt x="1070828" y="108740"/>
                  <a:pt x="1000095" y="82187"/>
                  <a:pt x="1058333" y="101600"/>
                </a:cubicBezTo>
                <a:cubicBezTo>
                  <a:pt x="1069622" y="112889"/>
                  <a:pt x="1080079" y="125076"/>
                  <a:pt x="1092200" y="135466"/>
                </a:cubicBezTo>
                <a:cubicBezTo>
                  <a:pt x="1099926" y="142088"/>
                  <a:pt x="1110899" y="144742"/>
                  <a:pt x="1117600" y="152400"/>
                </a:cubicBezTo>
                <a:cubicBezTo>
                  <a:pt x="1131001" y="167716"/>
                  <a:pt x="1151466" y="203200"/>
                  <a:pt x="1151466" y="203200"/>
                </a:cubicBezTo>
                <a:cubicBezTo>
                  <a:pt x="1148644" y="214489"/>
                  <a:pt x="1150269" y="227980"/>
                  <a:pt x="1143000" y="237066"/>
                </a:cubicBezTo>
                <a:cubicBezTo>
                  <a:pt x="1112245" y="275510"/>
                  <a:pt x="1165577" y="254000"/>
                  <a:pt x="1151466" y="25400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14761" y="181112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50732" y="3691467"/>
            <a:ext cx="98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10X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50140" y="181112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9340" y="181112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867" y="5537200"/>
            <a:ext cx="3067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Fig seeds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20352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52111" y="4246953"/>
            <a:ext cx="98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16X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76969" y="181112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1027" y="181112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867" y="5537200"/>
            <a:ext cx="3067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Fig seeds</a:t>
            </a:r>
            <a:endParaRPr lang="en-US" sz="6000" b="1" dirty="0"/>
          </a:p>
        </p:txBody>
      </p:sp>
      <p:pic>
        <p:nvPicPr>
          <p:cNvPr id="14" name="Picture 13" descr="Fig seed 2 16X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6" t="30123" r="32222" b="30371"/>
          <a:stretch/>
        </p:blipFill>
        <p:spPr>
          <a:xfrm>
            <a:off x="1422429" y="1354667"/>
            <a:ext cx="2946400" cy="2709333"/>
          </a:xfrm>
          <a:prstGeom prst="rect">
            <a:avLst/>
          </a:prstGeom>
        </p:spPr>
      </p:pic>
      <p:pic>
        <p:nvPicPr>
          <p:cNvPr id="15" name="Picture 14" descr="Fig seed 3 16X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9753" r="35926" b="42963"/>
          <a:stretch/>
        </p:blipFill>
        <p:spPr>
          <a:xfrm>
            <a:off x="5260006" y="1354667"/>
            <a:ext cx="3115733" cy="2556934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1261562" y="1058333"/>
            <a:ext cx="1340197" cy="2921000"/>
          </a:xfrm>
          <a:custGeom>
            <a:avLst/>
            <a:gdLst>
              <a:gd name="connsiteX0" fmla="*/ 1337734 w 1340197"/>
              <a:gd name="connsiteY0" fmla="*/ 372534 h 2921000"/>
              <a:gd name="connsiteX1" fmla="*/ 1244600 w 1340197"/>
              <a:gd name="connsiteY1" fmla="*/ 381000 h 2921000"/>
              <a:gd name="connsiteX2" fmla="*/ 1202267 w 1340197"/>
              <a:gd name="connsiteY2" fmla="*/ 389467 h 2921000"/>
              <a:gd name="connsiteX3" fmla="*/ 973667 w 1340197"/>
              <a:gd name="connsiteY3" fmla="*/ 406400 h 2921000"/>
              <a:gd name="connsiteX4" fmla="*/ 948267 w 1340197"/>
              <a:gd name="connsiteY4" fmla="*/ 423334 h 2921000"/>
              <a:gd name="connsiteX5" fmla="*/ 914400 w 1340197"/>
              <a:gd name="connsiteY5" fmla="*/ 431800 h 2921000"/>
              <a:gd name="connsiteX6" fmla="*/ 889000 w 1340197"/>
              <a:gd name="connsiteY6" fmla="*/ 440267 h 2921000"/>
              <a:gd name="connsiteX7" fmla="*/ 804334 w 1340197"/>
              <a:gd name="connsiteY7" fmla="*/ 474134 h 2921000"/>
              <a:gd name="connsiteX8" fmla="*/ 778934 w 1340197"/>
              <a:gd name="connsiteY8" fmla="*/ 482600 h 2921000"/>
              <a:gd name="connsiteX9" fmla="*/ 753534 w 1340197"/>
              <a:gd name="connsiteY9" fmla="*/ 491067 h 2921000"/>
              <a:gd name="connsiteX10" fmla="*/ 677334 w 1340197"/>
              <a:gd name="connsiteY10" fmla="*/ 508000 h 2921000"/>
              <a:gd name="connsiteX11" fmla="*/ 660400 w 1340197"/>
              <a:gd name="connsiteY11" fmla="*/ 524934 h 2921000"/>
              <a:gd name="connsiteX12" fmla="*/ 635000 w 1340197"/>
              <a:gd name="connsiteY12" fmla="*/ 541867 h 2921000"/>
              <a:gd name="connsiteX13" fmla="*/ 601134 w 1340197"/>
              <a:gd name="connsiteY13" fmla="*/ 584200 h 2921000"/>
              <a:gd name="connsiteX14" fmla="*/ 567267 w 1340197"/>
              <a:gd name="connsiteY14" fmla="*/ 660400 h 2921000"/>
              <a:gd name="connsiteX15" fmla="*/ 550334 w 1340197"/>
              <a:gd name="connsiteY15" fmla="*/ 677334 h 2921000"/>
              <a:gd name="connsiteX16" fmla="*/ 541867 w 1340197"/>
              <a:gd name="connsiteY16" fmla="*/ 702734 h 2921000"/>
              <a:gd name="connsiteX17" fmla="*/ 491067 w 1340197"/>
              <a:gd name="connsiteY17" fmla="*/ 736600 h 2921000"/>
              <a:gd name="connsiteX18" fmla="*/ 448734 w 1340197"/>
              <a:gd name="connsiteY18" fmla="*/ 770467 h 2921000"/>
              <a:gd name="connsiteX19" fmla="*/ 431800 w 1340197"/>
              <a:gd name="connsiteY19" fmla="*/ 787400 h 2921000"/>
              <a:gd name="connsiteX20" fmla="*/ 406400 w 1340197"/>
              <a:gd name="connsiteY20" fmla="*/ 795867 h 2921000"/>
              <a:gd name="connsiteX21" fmla="*/ 381000 w 1340197"/>
              <a:gd name="connsiteY21" fmla="*/ 838200 h 2921000"/>
              <a:gd name="connsiteX22" fmla="*/ 347134 w 1340197"/>
              <a:gd name="connsiteY22" fmla="*/ 889000 h 2921000"/>
              <a:gd name="connsiteX23" fmla="*/ 296334 w 1340197"/>
              <a:gd name="connsiteY23" fmla="*/ 956734 h 2921000"/>
              <a:gd name="connsiteX24" fmla="*/ 279400 w 1340197"/>
              <a:gd name="connsiteY24" fmla="*/ 1007534 h 2921000"/>
              <a:gd name="connsiteX25" fmla="*/ 262467 w 1340197"/>
              <a:gd name="connsiteY25" fmla="*/ 1032934 h 2921000"/>
              <a:gd name="connsiteX26" fmla="*/ 228600 w 1340197"/>
              <a:gd name="connsiteY26" fmla="*/ 1100667 h 2921000"/>
              <a:gd name="connsiteX27" fmla="*/ 211667 w 1340197"/>
              <a:gd name="connsiteY27" fmla="*/ 1176867 h 2921000"/>
              <a:gd name="connsiteX28" fmla="*/ 203200 w 1340197"/>
              <a:gd name="connsiteY28" fmla="*/ 1219200 h 2921000"/>
              <a:gd name="connsiteX29" fmla="*/ 194734 w 1340197"/>
              <a:gd name="connsiteY29" fmla="*/ 1253067 h 2921000"/>
              <a:gd name="connsiteX30" fmla="*/ 177800 w 1340197"/>
              <a:gd name="connsiteY30" fmla="*/ 1329267 h 2921000"/>
              <a:gd name="connsiteX31" fmla="*/ 169334 w 1340197"/>
              <a:gd name="connsiteY31" fmla="*/ 1422400 h 2921000"/>
              <a:gd name="connsiteX32" fmla="*/ 160867 w 1340197"/>
              <a:gd name="connsiteY32" fmla="*/ 1532467 h 2921000"/>
              <a:gd name="connsiteX33" fmla="*/ 152400 w 1340197"/>
              <a:gd name="connsiteY33" fmla="*/ 1600200 h 2921000"/>
              <a:gd name="connsiteX34" fmla="*/ 169334 w 1340197"/>
              <a:gd name="connsiteY34" fmla="*/ 1667934 h 2921000"/>
              <a:gd name="connsiteX35" fmla="*/ 177800 w 1340197"/>
              <a:gd name="connsiteY35" fmla="*/ 1718734 h 2921000"/>
              <a:gd name="connsiteX36" fmla="*/ 194734 w 1340197"/>
              <a:gd name="connsiteY36" fmla="*/ 1786467 h 2921000"/>
              <a:gd name="connsiteX37" fmla="*/ 211667 w 1340197"/>
              <a:gd name="connsiteY37" fmla="*/ 1930400 h 2921000"/>
              <a:gd name="connsiteX38" fmla="*/ 220134 w 1340197"/>
              <a:gd name="connsiteY38" fmla="*/ 1972734 h 2921000"/>
              <a:gd name="connsiteX39" fmla="*/ 237067 w 1340197"/>
              <a:gd name="connsiteY39" fmla="*/ 2015067 h 2921000"/>
              <a:gd name="connsiteX40" fmla="*/ 245534 w 1340197"/>
              <a:gd name="connsiteY40" fmla="*/ 2040467 h 2921000"/>
              <a:gd name="connsiteX41" fmla="*/ 262467 w 1340197"/>
              <a:gd name="connsiteY41" fmla="*/ 2125134 h 2921000"/>
              <a:gd name="connsiteX42" fmla="*/ 279400 w 1340197"/>
              <a:gd name="connsiteY42" fmla="*/ 2175934 h 2921000"/>
              <a:gd name="connsiteX43" fmla="*/ 304800 w 1340197"/>
              <a:gd name="connsiteY43" fmla="*/ 2192867 h 2921000"/>
              <a:gd name="connsiteX44" fmla="*/ 321734 w 1340197"/>
              <a:gd name="connsiteY44" fmla="*/ 2218267 h 2921000"/>
              <a:gd name="connsiteX45" fmla="*/ 347134 w 1340197"/>
              <a:gd name="connsiteY45" fmla="*/ 2235200 h 2921000"/>
              <a:gd name="connsiteX46" fmla="*/ 381000 w 1340197"/>
              <a:gd name="connsiteY46" fmla="*/ 2269067 h 2921000"/>
              <a:gd name="connsiteX47" fmla="*/ 423334 w 1340197"/>
              <a:gd name="connsiteY47" fmla="*/ 2336800 h 2921000"/>
              <a:gd name="connsiteX48" fmla="*/ 465667 w 1340197"/>
              <a:gd name="connsiteY48" fmla="*/ 2379134 h 2921000"/>
              <a:gd name="connsiteX49" fmla="*/ 499534 w 1340197"/>
              <a:gd name="connsiteY49" fmla="*/ 2421467 h 2921000"/>
              <a:gd name="connsiteX50" fmla="*/ 541867 w 1340197"/>
              <a:gd name="connsiteY50" fmla="*/ 2463800 h 2921000"/>
              <a:gd name="connsiteX51" fmla="*/ 575734 w 1340197"/>
              <a:gd name="connsiteY51" fmla="*/ 2497667 h 2921000"/>
              <a:gd name="connsiteX52" fmla="*/ 626534 w 1340197"/>
              <a:gd name="connsiteY52" fmla="*/ 2531534 h 2921000"/>
              <a:gd name="connsiteX53" fmla="*/ 668867 w 1340197"/>
              <a:gd name="connsiteY53" fmla="*/ 2582334 h 2921000"/>
              <a:gd name="connsiteX54" fmla="*/ 694267 w 1340197"/>
              <a:gd name="connsiteY54" fmla="*/ 2599267 h 2921000"/>
              <a:gd name="connsiteX55" fmla="*/ 711200 w 1340197"/>
              <a:gd name="connsiteY55" fmla="*/ 2624667 h 2921000"/>
              <a:gd name="connsiteX56" fmla="*/ 736600 w 1340197"/>
              <a:gd name="connsiteY56" fmla="*/ 2633134 h 2921000"/>
              <a:gd name="connsiteX57" fmla="*/ 753534 w 1340197"/>
              <a:gd name="connsiteY57" fmla="*/ 2650067 h 2921000"/>
              <a:gd name="connsiteX58" fmla="*/ 762000 w 1340197"/>
              <a:gd name="connsiteY58" fmla="*/ 2675467 h 2921000"/>
              <a:gd name="connsiteX59" fmla="*/ 778934 w 1340197"/>
              <a:gd name="connsiteY59" fmla="*/ 2692400 h 2921000"/>
              <a:gd name="connsiteX60" fmla="*/ 829734 w 1340197"/>
              <a:gd name="connsiteY60" fmla="*/ 2717800 h 2921000"/>
              <a:gd name="connsiteX61" fmla="*/ 889000 w 1340197"/>
              <a:gd name="connsiteY61" fmla="*/ 2777067 h 2921000"/>
              <a:gd name="connsiteX62" fmla="*/ 880534 w 1340197"/>
              <a:gd name="connsiteY62" fmla="*/ 2844800 h 2921000"/>
              <a:gd name="connsiteX63" fmla="*/ 812800 w 1340197"/>
              <a:gd name="connsiteY63" fmla="*/ 2895600 h 2921000"/>
              <a:gd name="connsiteX64" fmla="*/ 711200 w 1340197"/>
              <a:gd name="connsiteY64" fmla="*/ 2921000 h 2921000"/>
              <a:gd name="connsiteX65" fmla="*/ 550334 w 1340197"/>
              <a:gd name="connsiteY65" fmla="*/ 2912534 h 2921000"/>
              <a:gd name="connsiteX66" fmla="*/ 524934 w 1340197"/>
              <a:gd name="connsiteY66" fmla="*/ 2895600 h 2921000"/>
              <a:gd name="connsiteX67" fmla="*/ 440267 w 1340197"/>
              <a:gd name="connsiteY67" fmla="*/ 2870200 h 2921000"/>
              <a:gd name="connsiteX68" fmla="*/ 338667 w 1340197"/>
              <a:gd name="connsiteY68" fmla="*/ 2827867 h 2921000"/>
              <a:gd name="connsiteX69" fmla="*/ 296334 w 1340197"/>
              <a:gd name="connsiteY69" fmla="*/ 2810934 h 2921000"/>
              <a:gd name="connsiteX70" fmla="*/ 270934 w 1340197"/>
              <a:gd name="connsiteY70" fmla="*/ 2794000 h 2921000"/>
              <a:gd name="connsiteX71" fmla="*/ 194734 w 1340197"/>
              <a:gd name="connsiteY71" fmla="*/ 2768600 h 2921000"/>
              <a:gd name="connsiteX72" fmla="*/ 127000 w 1340197"/>
              <a:gd name="connsiteY72" fmla="*/ 2743200 h 2921000"/>
              <a:gd name="connsiteX73" fmla="*/ 76200 w 1340197"/>
              <a:gd name="connsiteY73" fmla="*/ 2709334 h 2921000"/>
              <a:gd name="connsiteX74" fmla="*/ 50800 w 1340197"/>
              <a:gd name="connsiteY74" fmla="*/ 2700867 h 2921000"/>
              <a:gd name="connsiteX75" fmla="*/ 42334 w 1340197"/>
              <a:gd name="connsiteY75" fmla="*/ 2667000 h 2921000"/>
              <a:gd name="connsiteX76" fmla="*/ 25400 w 1340197"/>
              <a:gd name="connsiteY76" fmla="*/ 2650067 h 2921000"/>
              <a:gd name="connsiteX77" fmla="*/ 0 w 1340197"/>
              <a:gd name="connsiteY77" fmla="*/ 2599267 h 2921000"/>
              <a:gd name="connsiteX78" fmla="*/ 25400 w 1340197"/>
              <a:gd name="connsiteY78" fmla="*/ 2336800 h 2921000"/>
              <a:gd name="connsiteX79" fmla="*/ 33867 w 1340197"/>
              <a:gd name="connsiteY79" fmla="*/ 2286000 h 2921000"/>
              <a:gd name="connsiteX80" fmla="*/ 42334 w 1340197"/>
              <a:gd name="connsiteY80" fmla="*/ 2218267 h 2921000"/>
              <a:gd name="connsiteX81" fmla="*/ 50800 w 1340197"/>
              <a:gd name="connsiteY81" fmla="*/ 2159000 h 2921000"/>
              <a:gd name="connsiteX82" fmla="*/ 59267 w 1340197"/>
              <a:gd name="connsiteY82" fmla="*/ 2015067 h 2921000"/>
              <a:gd name="connsiteX83" fmla="*/ 76200 w 1340197"/>
              <a:gd name="connsiteY83" fmla="*/ 1921934 h 2921000"/>
              <a:gd name="connsiteX84" fmla="*/ 84667 w 1340197"/>
              <a:gd name="connsiteY84" fmla="*/ 1693334 h 2921000"/>
              <a:gd name="connsiteX85" fmla="*/ 76200 w 1340197"/>
              <a:gd name="connsiteY85" fmla="*/ 1473200 h 2921000"/>
              <a:gd name="connsiteX86" fmla="*/ 67734 w 1340197"/>
              <a:gd name="connsiteY86" fmla="*/ 1422400 h 2921000"/>
              <a:gd name="connsiteX87" fmla="*/ 93134 w 1340197"/>
              <a:gd name="connsiteY87" fmla="*/ 609600 h 2921000"/>
              <a:gd name="connsiteX88" fmla="*/ 101600 w 1340197"/>
              <a:gd name="connsiteY88" fmla="*/ 499534 h 2921000"/>
              <a:gd name="connsiteX89" fmla="*/ 118534 w 1340197"/>
              <a:gd name="connsiteY89" fmla="*/ 262467 h 2921000"/>
              <a:gd name="connsiteX90" fmla="*/ 127000 w 1340197"/>
              <a:gd name="connsiteY90" fmla="*/ 237067 h 2921000"/>
              <a:gd name="connsiteX91" fmla="*/ 143934 w 1340197"/>
              <a:gd name="connsiteY91" fmla="*/ 203200 h 2921000"/>
              <a:gd name="connsiteX92" fmla="*/ 169334 w 1340197"/>
              <a:gd name="connsiteY92" fmla="*/ 135467 h 2921000"/>
              <a:gd name="connsiteX93" fmla="*/ 203200 w 1340197"/>
              <a:gd name="connsiteY93" fmla="*/ 110067 h 2921000"/>
              <a:gd name="connsiteX94" fmla="*/ 245534 w 1340197"/>
              <a:gd name="connsiteY94" fmla="*/ 84667 h 2921000"/>
              <a:gd name="connsiteX95" fmla="*/ 296334 w 1340197"/>
              <a:gd name="connsiteY95" fmla="*/ 42334 h 2921000"/>
              <a:gd name="connsiteX96" fmla="*/ 330200 w 1340197"/>
              <a:gd name="connsiteY96" fmla="*/ 16934 h 2921000"/>
              <a:gd name="connsiteX97" fmla="*/ 406400 w 1340197"/>
              <a:gd name="connsiteY97" fmla="*/ 0 h 2921000"/>
              <a:gd name="connsiteX98" fmla="*/ 601134 w 1340197"/>
              <a:gd name="connsiteY98" fmla="*/ 16934 h 2921000"/>
              <a:gd name="connsiteX99" fmla="*/ 635000 w 1340197"/>
              <a:gd name="connsiteY99" fmla="*/ 33867 h 2921000"/>
              <a:gd name="connsiteX100" fmla="*/ 685800 w 1340197"/>
              <a:gd name="connsiteY100" fmla="*/ 42334 h 2921000"/>
              <a:gd name="connsiteX101" fmla="*/ 736600 w 1340197"/>
              <a:gd name="connsiteY101" fmla="*/ 59267 h 2921000"/>
              <a:gd name="connsiteX102" fmla="*/ 778934 w 1340197"/>
              <a:gd name="connsiteY102" fmla="*/ 67734 h 2921000"/>
              <a:gd name="connsiteX103" fmla="*/ 829734 w 1340197"/>
              <a:gd name="connsiteY103" fmla="*/ 84667 h 2921000"/>
              <a:gd name="connsiteX104" fmla="*/ 863600 w 1340197"/>
              <a:gd name="connsiteY104" fmla="*/ 101600 h 2921000"/>
              <a:gd name="connsiteX105" fmla="*/ 905934 w 1340197"/>
              <a:gd name="connsiteY105" fmla="*/ 110067 h 2921000"/>
              <a:gd name="connsiteX106" fmla="*/ 948267 w 1340197"/>
              <a:gd name="connsiteY106" fmla="*/ 135467 h 2921000"/>
              <a:gd name="connsiteX107" fmla="*/ 1024467 w 1340197"/>
              <a:gd name="connsiteY107" fmla="*/ 160867 h 2921000"/>
              <a:gd name="connsiteX108" fmla="*/ 1049867 w 1340197"/>
              <a:gd name="connsiteY108" fmla="*/ 177800 h 2921000"/>
              <a:gd name="connsiteX109" fmla="*/ 1143000 w 1340197"/>
              <a:gd name="connsiteY109" fmla="*/ 211667 h 2921000"/>
              <a:gd name="connsiteX110" fmla="*/ 1193800 w 1340197"/>
              <a:gd name="connsiteY110" fmla="*/ 245534 h 2921000"/>
              <a:gd name="connsiteX111" fmla="*/ 1219200 w 1340197"/>
              <a:gd name="connsiteY111" fmla="*/ 262467 h 2921000"/>
              <a:gd name="connsiteX112" fmla="*/ 1244600 w 1340197"/>
              <a:gd name="connsiteY112" fmla="*/ 270934 h 2921000"/>
              <a:gd name="connsiteX113" fmla="*/ 1278467 w 1340197"/>
              <a:gd name="connsiteY113" fmla="*/ 313267 h 2921000"/>
              <a:gd name="connsiteX114" fmla="*/ 1286934 w 1340197"/>
              <a:gd name="connsiteY114" fmla="*/ 338667 h 2921000"/>
              <a:gd name="connsiteX115" fmla="*/ 1337734 w 1340197"/>
              <a:gd name="connsiteY115" fmla="*/ 372534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340197" h="2921000">
                <a:moveTo>
                  <a:pt x="1337734" y="372534"/>
                </a:moveTo>
                <a:cubicBezTo>
                  <a:pt x="1330678" y="379589"/>
                  <a:pt x="1275532" y="377134"/>
                  <a:pt x="1244600" y="381000"/>
                </a:cubicBezTo>
                <a:cubicBezTo>
                  <a:pt x="1230321" y="382785"/>
                  <a:pt x="1216531" y="387565"/>
                  <a:pt x="1202267" y="389467"/>
                </a:cubicBezTo>
                <a:cubicBezTo>
                  <a:pt x="1129045" y="399230"/>
                  <a:pt x="1045488" y="402176"/>
                  <a:pt x="973667" y="406400"/>
                </a:cubicBezTo>
                <a:cubicBezTo>
                  <a:pt x="965200" y="412045"/>
                  <a:pt x="957620" y="419326"/>
                  <a:pt x="948267" y="423334"/>
                </a:cubicBezTo>
                <a:cubicBezTo>
                  <a:pt x="937571" y="427918"/>
                  <a:pt x="925589" y="428603"/>
                  <a:pt x="914400" y="431800"/>
                </a:cubicBezTo>
                <a:cubicBezTo>
                  <a:pt x="905819" y="434252"/>
                  <a:pt x="897203" y="436751"/>
                  <a:pt x="889000" y="440267"/>
                </a:cubicBezTo>
                <a:cubicBezTo>
                  <a:pt x="801806" y="477636"/>
                  <a:pt x="919947" y="435596"/>
                  <a:pt x="804334" y="474134"/>
                </a:cubicBezTo>
                <a:lnTo>
                  <a:pt x="778934" y="482600"/>
                </a:lnTo>
                <a:cubicBezTo>
                  <a:pt x="770467" y="485422"/>
                  <a:pt x="762337" y="489600"/>
                  <a:pt x="753534" y="491067"/>
                </a:cubicBezTo>
                <a:cubicBezTo>
                  <a:pt x="693931" y="501001"/>
                  <a:pt x="719020" y="494106"/>
                  <a:pt x="677334" y="508000"/>
                </a:cubicBezTo>
                <a:cubicBezTo>
                  <a:pt x="671689" y="513645"/>
                  <a:pt x="666634" y="519947"/>
                  <a:pt x="660400" y="524934"/>
                </a:cubicBezTo>
                <a:cubicBezTo>
                  <a:pt x="652454" y="531291"/>
                  <a:pt x="641357" y="533921"/>
                  <a:pt x="635000" y="541867"/>
                </a:cubicBezTo>
                <a:cubicBezTo>
                  <a:pt x="588263" y="600289"/>
                  <a:pt x="673927" y="535672"/>
                  <a:pt x="601134" y="584200"/>
                </a:cubicBezTo>
                <a:cubicBezTo>
                  <a:pt x="587707" y="624481"/>
                  <a:pt x="590267" y="631649"/>
                  <a:pt x="567267" y="660400"/>
                </a:cubicBezTo>
                <a:cubicBezTo>
                  <a:pt x="562280" y="666633"/>
                  <a:pt x="555978" y="671689"/>
                  <a:pt x="550334" y="677334"/>
                </a:cubicBezTo>
                <a:cubicBezTo>
                  <a:pt x="547512" y="685801"/>
                  <a:pt x="548178" y="696423"/>
                  <a:pt x="541867" y="702734"/>
                </a:cubicBezTo>
                <a:cubicBezTo>
                  <a:pt x="527476" y="717124"/>
                  <a:pt x="505457" y="722209"/>
                  <a:pt x="491067" y="736600"/>
                </a:cubicBezTo>
                <a:cubicBezTo>
                  <a:pt x="450191" y="777479"/>
                  <a:pt x="502125" y="727755"/>
                  <a:pt x="448734" y="770467"/>
                </a:cubicBezTo>
                <a:cubicBezTo>
                  <a:pt x="442501" y="775454"/>
                  <a:pt x="438645" y="783293"/>
                  <a:pt x="431800" y="787400"/>
                </a:cubicBezTo>
                <a:cubicBezTo>
                  <a:pt x="424147" y="791992"/>
                  <a:pt x="414867" y="793045"/>
                  <a:pt x="406400" y="795867"/>
                </a:cubicBezTo>
                <a:cubicBezTo>
                  <a:pt x="390212" y="844434"/>
                  <a:pt x="408894" y="801008"/>
                  <a:pt x="381000" y="838200"/>
                </a:cubicBezTo>
                <a:cubicBezTo>
                  <a:pt x="368789" y="854481"/>
                  <a:pt x="361524" y="874610"/>
                  <a:pt x="347134" y="889000"/>
                </a:cubicBezTo>
                <a:cubicBezTo>
                  <a:pt x="327075" y="909059"/>
                  <a:pt x="305909" y="928011"/>
                  <a:pt x="296334" y="956734"/>
                </a:cubicBezTo>
                <a:cubicBezTo>
                  <a:pt x="290689" y="973667"/>
                  <a:pt x="289301" y="992682"/>
                  <a:pt x="279400" y="1007534"/>
                </a:cubicBezTo>
                <a:cubicBezTo>
                  <a:pt x="273756" y="1016001"/>
                  <a:pt x="266600" y="1023635"/>
                  <a:pt x="262467" y="1032934"/>
                </a:cubicBezTo>
                <a:cubicBezTo>
                  <a:pt x="231336" y="1102980"/>
                  <a:pt x="263376" y="1065893"/>
                  <a:pt x="228600" y="1100667"/>
                </a:cubicBezTo>
                <a:cubicBezTo>
                  <a:pt x="222956" y="1126067"/>
                  <a:pt x="217119" y="1151425"/>
                  <a:pt x="211667" y="1176867"/>
                </a:cubicBezTo>
                <a:cubicBezTo>
                  <a:pt x="208652" y="1190938"/>
                  <a:pt x="206322" y="1205152"/>
                  <a:pt x="203200" y="1219200"/>
                </a:cubicBezTo>
                <a:cubicBezTo>
                  <a:pt x="200676" y="1230559"/>
                  <a:pt x="197351" y="1241729"/>
                  <a:pt x="194734" y="1253067"/>
                </a:cubicBezTo>
                <a:cubicBezTo>
                  <a:pt x="188883" y="1278420"/>
                  <a:pt x="183445" y="1303867"/>
                  <a:pt x="177800" y="1329267"/>
                </a:cubicBezTo>
                <a:cubicBezTo>
                  <a:pt x="174978" y="1360311"/>
                  <a:pt x="171923" y="1391335"/>
                  <a:pt x="169334" y="1422400"/>
                </a:cubicBezTo>
                <a:cubicBezTo>
                  <a:pt x="166278" y="1459070"/>
                  <a:pt x="164356" y="1495835"/>
                  <a:pt x="160867" y="1532467"/>
                </a:cubicBezTo>
                <a:cubicBezTo>
                  <a:pt x="158710" y="1555118"/>
                  <a:pt x="155222" y="1577622"/>
                  <a:pt x="152400" y="1600200"/>
                </a:cubicBezTo>
                <a:cubicBezTo>
                  <a:pt x="158045" y="1622778"/>
                  <a:pt x="164458" y="1645178"/>
                  <a:pt x="169334" y="1667934"/>
                </a:cubicBezTo>
                <a:cubicBezTo>
                  <a:pt x="172931" y="1684720"/>
                  <a:pt x="174203" y="1701948"/>
                  <a:pt x="177800" y="1718734"/>
                </a:cubicBezTo>
                <a:cubicBezTo>
                  <a:pt x="182676" y="1741490"/>
                  <a:pt x="190170" y="1763646"/>
                  <a:pt x="194734" y="1786467"/>
                </a:cubicBezTo>
                <a:cubicBezTo>
                  <a:pt x="204580" y="1835698"/>
                  <a:pt x="204953" y="1880046"/>
                  <a:pt x="211667" y="1930400"/>
                </a:cubicBezTo>
                <a:cubicBezTo>
                  <a:pt x="213569" y="1944665"/>
                  <a:pt x="215999" y="1958950"/>
                  <a:pt x="220134" y="1972734"/>
                </a:cubicBezTo>
                <a:cubicBezTo>
                  <a:pt x="224501" y="1987291"/>
                  <a:pt x="231731" y="2000837"/>
                  <a:pt x="237067" y="2015067"/>
                </a:cubicBezTo>
                <a:cubicBezTo>
                  <a:pt x="240201" y="2023423"/>
                  <a:pt x="243082" y="2031886"/>
                  <a:pt x="245534" y="2040467"/>
                </a:cubicBezTo>
                <a:cubicBezTo>
                  <a:pt x="273671" y="2138948"/>
                  <a:pt x="229209" y="1992102"/>
                  <a:pt x="262467" y="2125134"/>
                </a:cubicBezTo>
                <a:cubicBezTo>
                  <a:pt x="266796" y="2142450"/>
                  <a:pt x="264548" y="2166033"/>
                  <a:pt x="279400" y="2175934"/>
                </a:cubicBezTo>
                <a:lnTo>
                  <a:pt x="304800" y="2192867"/>
                </a:lnTo>
                <a:cubicBezTo>
                  <a:pt x="310445" y="2201334"/>
                  <a:pt x="314539" y="2211072"/>
                  <a:pt x="321734" y="2218267"/>
                </a:cubicBezTo>
                <a:cubicBezTo>
                  <a:pt x="328929" y="2225462"/>
                  <a:pt x="340777" y="2227254"/>
                  <a:pt x="347134" y="2235200"/>
                </a:cubicBezTo>
                <a:cubicBezTo>
                  <a:pt x="379975" y="2276251"/>
                  <a:pt x="325581" y="2250593"/>
                  <a:pt x="381000" y="2269067"/>
                </a:cubicBezTo>
                <a:cubicBezTo>
                  <a:pt x="408075" y="2350290"/>
                  <a:pt x="379135" y="2298126"/>
                  <a:pt x="423334" y="2336800"/>
                </a:cubicBezTo>
                <a:cubicBezTo>
                  <a:pt x="438353" y="2349941"/>
                  <a:pt x="465667" y="2379134"/>
                  <a:pt x="465667" y="2379134"/>
                </a:cubicBezTo>
                <a:cubicBezTo>
                  <a:pt x="482151" y="2428583"/>
                  <a:pt x="461237" y="2383170"/>
                  <a:pt x="499534" y="2421467"/>
                </a:cubicBezTo>
                <a:cubicBezTo>
                  <a:pt x="555978" y="2477911"/>
                  <a:pt x="474134" y="2418645"/>
                  <a:pt x="541867" y="2463800"/>
                </a:cubicBezTo>
                <a:cubicBezTo>
                  <a:pt x="560341" y="2519219"/>
                  <a:pt x="534683" y="2464826"/>
                  <a:pt x="575734" y="2497667"/>
                </a:cubicBezTo>
                <a:cubicBezTo>
                  <a:pt x="628888" y="2540191"/>
                  <a:pt x="548755" y="2512089"/>
                  <a:pt x="626534" y="2531534"/>
                </a:cubicBezTo>
                <a:cubicBezTo>
                  <a:pt x="688417" y="2572788"/>
                  <a:pt x="615157" y="2517882"/>
                  <a:pt x="668867" y="2582334"/>
                </a:cubicBezTo>
                <a:cubicBezTo>
                  <a:pt x="675381" y="2590151"/>
                  <a:pt x="685800" y="2593623"/>
                  <a:pt x="694267" y="2599267"/>
                </a:cubicBezTo>
                <a:cubicBezTo>
                  <a:pt x="699911" y="2607734"/>
                  <a:pt x="703254" y="2618310"/>
                  <a:pt x="711200" y="2624667"/>
                </a:cubicBezTo>
                <a:cubicBezTo>
                  <a:pt x="718169" y="2630242"/>
                  <a:pt x="728947" y="2628542"/>
                  <a:pt x="736600" y="2633134"/>
                </a:cubicBezTo>
                <a:cubicBezTo>
                  <a:pt x="743445" y="2637241"/>
                  <a:pt x="747889" y="2644423"/>
                  <a:pt x="753534" y="2650067"/>
                </a:cubicBezTo>
                <a:cubicBezTo>
                  <a:pt x="756356" y="2658534"/>
                  <a:pt x="757408" y="2667814"/>
                  <a:pt x="762000" y="2675467"/>
                </a:cubicBezTo>
                <a:cubicBezTo>
                  <a:pt x="766107" y="2682312"/>
                  <a:pt x="772701" y="2687413"/>
                  <a:pt x="778934" y="2692400"/>
                </a:cubicBezTo>
                <a:cubicBezTo>
                  <a:pt x="802383" y="2711159"/>
                  <a:pt x="802904" y="2708857"/>
                  <a:pt x="829734" y="2717800"/>
                </a:cubicBezTo>
                <a:cubicBezTo>
                  <a:pt x="887960" y="2756618"/>
                  <a:pt x="874099" y="2732360"/>
                  <a:pt x="889000" y="2777067"/>
                </a:cubicBezTo>
                <a:cubicBezTo>
                  <a:pt x="886178" y="2799645"/>
                  <a:pt x="890069" y="2824141"/>
                  <a:pt x="880534" y="2844800"/>
                </a:cubicBezTo>
                <a:cubicBezTo>
                  <a:pt x="864061" y="2880491"/>
                  <a:pt x="842745" y="2886616"/>
                  <a:pt x="812800" y="2895600"/>
                </a:cubicBezTo>
                <a:cubicBezTo>
                  <a:pt x="750129" y="2914401"/>
                  <a:pt x="766374" y="2909966"/>
                  <a:pt x="711200" y="2921000"/>
                </a:cubicBezTo>
                <a:cubicBezTo>
                  <a:pt x="657578" y="2918178"/>
                  <a:pt x="603538" y="2919789"/>
                  <a:pt x="550334" y="2912534"/>
                </a:cubicBezTo>
                <a:cubicBezTo>
                  <a:pt x="540252" y="2911159"/>
                  <a:pt x="534432" y="2899253"/>
                  <a:pt x="524934" y="2895600"/>
                </a:cubicBezTo>
                <a:cubicBezTo>
                  <a:pt x="497433" y="2885023"/>
                  <a:pt x="468391" y="2878989"/>
                  <a:pt x="440267" y="2870200"/>
                </a:cubicBezTo>
                <a:cubicBezTo>
                  <a:pt x="361446" y="2845569"/>
                  <a:pt x="416103" y="2863065"/>
                  <a:pt x="338667" y="2827867"/>
                </a:cubicBezTo>
                <a:cubicBezTo>
                  <a:pt x="324831" y="2821578"/>
                  <a:pt x="309927" y="2817731"/>
                  <a:pt x="296334" y="2810934"/>
                </a:cubicBezTo>
                <a:cubicBezTo>
                  <a:pt x="287233" y="2806383"/>
                  <a:pt x="280327" y="2797914"/>
                  <a:pt x="270934" y="2794000"/>
                </a:cubicBezTo>
                <a:cubicBezTo>
                  <a:pt x="246220" y="2783702"/>
                  <a:pt x="220134" y="2777067"/>
                  <a:pt x="194734" y="2768600"/>
                </a:cubicBezTo>
                <a:cubicBezTo>
                  <a:pt x="166796" y="2759287"/>
                  <a:pt x="157388" y="2756706"/>
                  <a:pt x="127000" y="2743200"/>
                </a:cubicBezTo>
                <a:cubicBezTo>
                  <a:pt x="-4490" y="2684759"/>
                  <a:pt x="159288" y="2759186"/>
                  <a:pt x="76200" y="2709334"/>
                </a:cubicBezTo>
                <a:cubicBezTo>
                  <a:pt x="68547" y="2704742"/>
                  <a:pt x="59267" y="2703689"/>
                  <a:pt x="50800" y="2700867"/>
                </a:cubicBezTo>
                <a:cubicBezTo>
                  <a:pt x="47978" y="2689578"/>
                  <a:pt x="47538" y="2677408"/>
                  <a:pt x="42334" y="2667000"/>
                </a:cubicBezTo>
                <a:cubicBezTo>
                  <a:pt x="38764" y="2659860"/>
                  <a:pt x="30387" y="2656300"/>
                  <a:pt x="25400" y="2650067"/>
                </a:cubicBezTo>
                <a:cubicBezTo>
                  <a:pt x="6644" y="2626622"/>
                  <a:pt x="8942" y="2626093"/>
                  <a:pt x="0" y="2599267"/>
                </a:cubicBezTo>
                <a:cubicBezTo>
                  <a:pt x="8467" y="2511778"/>
                  <a:pt x="10949" y="2423502"/>
                  <a:pt x="25400" y="2336800"/>
                </a:cubicBezTo>
                <a:cubicBezTo>
                  <a:pt x="28222" y="2319867"/>
                  <a:pt x="31439" y="2302994"/>
                  <a:pt x="33867" y="2286000"/>
                </a:cubicBezTo>
                <a:cubicBezTo>
                  <a:pt x="37085" y="2263475"/>
                  <a:pt x="39327" y="2240821"/>
                  <a:pt x="42334" y="2218267"/>
                </a:cubicBezTo>
                <a:cubicBezTo>
                  <a:pt x="44971" y="2198486"/>
                  <a:pt x="47978" y="2178756"/>
                  <a:pt x="50800" y="2159000"/>
                </a:cubicBezTo>
                <a:cubicBezTo>
                  <a:pt x="53622" y="2111022"/>
                  <a:pt x="54147" y="2062854"/>
                  <a:pt x="59267" y="2015067"/>
                </a:cubicBezTo>
                <a:cubicBezTo>
                  <a:pt x="62628" y="1983693"/>
                  <a:pt x="73717" y="1953389"/>
                  <a:pt x="76200" y="1921934"/>
                </a:cubicBezTo>
                <a:cubicBezTo>
                  <a:pt x="82201" y="1845918"/>
                  <a:pt x="81845" y="1769534"/>
                  <a:pt x="84667" y="1693334"/>
                </a:cubicBezTo>
                <a:cubicBezTo>
                  <a:pt x="81845" y="1619956"/>
                  <a:pt x="80780" y="1546489"/>
                  <a:pt x="76200" y="1473200"/>
                </a:cubicBezTo>
                <a:cubicBezTo>
                  <a:pt x="75129" y="1456067"/>
                  <a:pt x="67734" y="1439567"/>
                  <a:pt x="67734" y="1422400"/>
                </a:cubicBezTo>
                <a:cubicBezTo>
                  <a:pt x="67734" y="1203988"/>
                  <a:pt x="82692" y="825408"/>
                  <a:pt x="93134" y="609600"/>
                </a:cubicBezTo>
                <a:cubicBezTo>
                  <a:pt x="94912" y="572846"/>
                  <a:pt x="99559" y="536274"/>
                  <a:pt x="101600" y="499534"/>
                </a:cubicBezTo>
                <a:cubicBezTo>
                  <a:pt x="107101" y="400523"/>
                  <a:pt x="98120" y="344125"/>
                  <a:pt x="118534" y="262467"/>
                </a:cubicBezTo>
                <a:cubicBezTo>
                  <a:pt x="120698" y="253809"/>
                  <a:pt x="123484" y="245270"/>
                  <a:pt x="127000" y="237067"/>
                </a:cubicBezTo>
                <a:cubicBezTo>
                  <a:pt x="131972" y="225466"/>
                  <a:pt x="138289" y="214489"/>
                  <a:pt x="143934" y="203200"/>
                </a:cubicBezTo>
                <a:cubicBezTo>
                  <a:pt x="149459" y="181098"/>
                  <a:pt x="153706" y="153700"/>
                  <a:pt x="169334" y="135467"/>
                </a:cubicBezTo>
                <a:cubicBezTo>
                  <a:pt x="178517" y="124753"/>
                  <a:pt x="192360" y="119101"/>
                  <a:pt x="203200" y="110067"/>
                </a:cubicBezTo>
                <a:cubicBezTo>
                  <a:pt x="234191" y="84241"/>
                  <a:pt x="203901" y="98545"/>
                  <a:pt x="245534" y="84667"/>
                </a:cubicBezTo>
                <a:cubicBezTo>
                  <a:pt x="274417" y="41341"/>
                  <a:pt x="247227" y="73026"/>
                  <a:pt x="296334" y="42334"/>
                </a:cubicBezTo>
                <a:cubicBezTo>
                  <a:pt x="308300" y="34855"/>
                  <a:pt x="317579" y="23245"/>
                  <a:pt x="330200" y="16934"/>
                </a:cubicBezTo>
                <a:cubicBezTo>
                  <a:pt x="338171" y="12948"/>
                  <a:pt x="401946" y="891"/>
                  <a:pt x="406400" y="0"/>
                </a:cubicBezTo>
                <a:cubicBezTo>
                  <a:pt x="415475" y="534"/>
                  <a:pt x="557219" y="3759"/>
                  <a:pt x="601134" y="16934"/>
                </a:cubicBezTo>
                <a:cubicBezTo>
                  <a:pt x="613223" y="20561"/>
                  <a:pt x="622911" y="30240"/>
                  <a:pt x="635000" y="33867"/>
                </a:cubicBezTo>
                <a:cubicBezTo>
                  <a:pt x="651443" y="38800"/>
                  <a:pt x="669146" y="38170"/>
                  <a:pt x="685800" y="42334"/>
                </a:cubicBezTo>
                <a:cubicBezTo>
                  <a:pt x="703116" y="46663"/>
                  <a:pt x="719380" y="54571"/>
                  <a:pt x="736600" y="59267"/>
                </a:cubicBezTo>
                <a:cubicBezTo>
                  <a:pt x="750484" y="63053"/>
                  <a:pt x="765050" y="63948"/>
                  <a:pt x="778934" y="67734"/>
                </a:cubicBezTo>
                <a:cubicBezTo>
                  <a:pt x="796154" y="72430"/>
                  <a:pt x="813161" y="78038"/>
                  <a:pt x="829734" y="84667"/>
                </a:cubicBezTo>
                <a:cubicBezTo>
                  <a:pt x="841452" y="89354"/>
                  <a:pt x="851627" y="97609"/>
                  <a:pt x="863600" y="101600"/>
                </a:cubicBezTo>
                <a:cubicBezTo>
                  <a:pt x="877252" y="106151"/>
                  <a:pt x="891823" y="107245"/>
                  <a:pt x="905934" y="110067"/>
                </a:cubicBezTo>
                <a:cubicBezTo>
                  <a:pt x="920045" y="118534"/>
                  <a:pt x="933548" y="128108"/>
                  <a:pt x="948267" y="135467"/>
                </a:cubicBezTo>
                <a:cubicBezTo>
                  <a:pt x="980148" y="151407"/>
                  <a:pt x="992131" y="152783"/>
                  <a:pt x="1024467" y="160867"/>
                </a:cubicBezTo>
                <a:cubicBezTo>
                  <a:pt x="1032934" y="166511"/>
                  <a:pt x="1040568" y="173667"/>
                  <a:pt x="1049867" y="177800"/>
                </a:cubicBezTo>
                <a:cubicBezTo>
                  <a:pt x="1087192" y="194389"/>
                  <a:pt x="1107844" y="192491"/>
                  <a:pt x="1143000" y="211667"/>
                </a:cubicBezTo>
                <a:cubicBezTo>
                  <a:pt x="1160866" y="221412"/>
                  <a:pt x="1176867" y="234245"/>
                  <a:pt x="1193800" y="245534"/>
                </a:cubicBezTo>
                <a:cubicBezTo>
                  <a:pt x="1202267" y="251178"/>
                  <a:pt x="1209547" y="259249"/>
                  <a:pt x="1219200" y="262467"/>
                </a:cubicBezTo>
                <a:lnTo>
                  <a:pt x="1244600" y="270934"/>
                </a:lnTo>
                <a:cubicBezTo>
                  <a:pt x="1260352" y="286685"/>
                  <a:pt x="1267785" y="291904"/>
                  <a:pt x="1278467" y="313267"/>
                </a:cubicBezTo>
                <a:cubicBezTo>
                  <a:pt x="1282458" y="321249"/>
                  <a:pt x="1280623" y="332356"/>
                  <a:pt x="1286934" y="338667"/>
                </a:cubicBezTo>
                <a:cubicBezTo>
                  <a:pt x="1339242" y="390975"/>
                  <a:pt x="1344790" y="365479"/>
                  <a:pt x="1337734" y="372534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139280" y="1126067"/>
            <a:ext cx="1295400" cy="2700866"/>
          </a:xfrm>
          <a:custGeom>
            <a:avLst/>
            <a:gdLst>
              <a:gd name="connsiteX0" fmla="*/ 1295400 w 1295400"/>
              <a:gd name="connsiteY0" fmla="*/ 237066 h 2700866"/>
              <a:gd name="connsiteX1" fmla="*/ 1253067 w 1295400"/>
              <a:gd name="connsiteY1" fmla="*/ 245533 h 2700866"/>
              <a:gd name="connsiteX2" fmla="*/ 1193800 w 1295400"/>
              <a:gd name="connsiteY2" fmla="*/ 262466 h 2700866"/>
              <a:gd name="connsiteX3" fmla="*/ 1134534 w 1295400"/>
              <a:gd name="connsiteY3" fmla="*/ 270933 h 2700866"/>
              <a:gd name="connsiteX4" fmla="*/ 1083734 w 1295400"/>
              <a:gd name="connsiteY4" fmla="*/ 287866 h 2700866"/>
              <a:gd name="connsiteX5" fmla="*/ 1058334 w 1295400"/>
              <a:gd name="connsiteY5" fmla="*/ 296333 h 2700866"/>
              <a:gd name="connsiteX6" fmla="*/ 1024467 w 1295400"/>
              <a:gd name="connsiteY6" fmla="*/ 304800 h 2700866"/>
              <a:gd name="connsiteX7" fmla="*/ 948267 w 1295400"/>
              <a:gd name="connsiteY7" fmla="*/ 330200 h 2700866"/>
              <a:gd name="connsiteX8" fmla="*/ 787400 w 1295400"/>
              <a:gd name="connsiteY8" fmla="*/ 338666 h 2700866"/>
              <a:gd name="connsiteX9" fmla="*/ 736600 w 1295400"/>
              <a:gd name="connsiteY9" fmla="*/ 355600 h 2700866"/>
              <a:gd name="connsiteX10" fmla="*/ 719667 w 1295400"/>
              <a:gd name="connsiteY10" fmla="*/ 381000 h 2700866"/>
              <a:gd name="connsiteX11" fmla="*/ 660400 w 1295400"/>
              <a:gd name="connsiteY11" fmla="*/ 397933 h 2700866"/>
              <a:gd name="connsiteX12" fmla="*/ 558800 w 1295400"/>
              <a:gd name="connsiteY12" fmla="*/ 423333 h 2700866"/>
              <a:gd name="connsiteX13" fmla="*/ 533400 w 1295400"/>
              <a:gd name="connsiteY13" fmla="*/ 440266 h 2700866"/>
              <a:gd name="connsiteX14" fmla="*/ 499534 w 1295400"/>
              <a:gd name="connsiteY14" fmla="*/ 474133 h 2700866"/>
              <a:gd name="connsiteX15" fmla="*/ 491067 w 1295400"/>
              <a:gd name="connsiteY15" fmla="*/ 499533 h 2700866"/>
              <a:gd name="connsiteX16" fmla="*/ 465667 w 1295400"/>
              <a:gd name="connsiteY16" fmla="*/ 516466 h 2700866"/>
              <a:gd name="connsiteX17" fmla="*/ 448734 w 1295400"/>
              <a:gd name="connsiteY17" fmla="*/ 533400 h 2700866"/>
              <a:gd name="connsiteX18" fmla="*/ 414867 w 1295400"/>
              <a:gd name="connsiteY18" fmla="*/ 584200 h 2700866"/>
              <a:gd name="connsiteX19" fmla="*/ 381000 w 1295400"/>
              <a:gd name="connsiteY19" fmla="*/ 626533 h 2700866"/>
              <a:gd name="connsiteX20" fmla="*/ 355600 w 1295400"/>
              <a:gd name="connsiteY20" fmla="*/ 643466 h 2700866"/>
              <a:gd name="connsiteX21" fmla="*/ 338667 w 1295400"/>
              <a:gd name="connsiteY21" fmla="*/ 702733 h 2700866"/>
              <a:gd name="connsiteX22" fmla="*/ 313267 w 1295400"/>
              <a:gd name="connsiteY22" fmla="*/ 719666 h 2700866"/>
              <a:gd name="connsiteX23" fmla="*/ 287867 w 1295400"/>
              <a:gd name="connsiteY23" fmla="*/ 762000 h 2700866"/>
              <a:gd name="connsiteX24" fmla="*/ 279400 w 1295400"/>
              <a:gd name="connsiteY24" fmla="*/ 787400 h 2700866"/>
              <a:gd name="connsiteX25" fmla="*/ 245534 w 1295400"/>
              <a:gd name="connsiteY25" fmla="*/ 838200 h 2700866"/>
              <a:gd name="connsiteX26" fmla="*/ 211667 w 1295400"/>
              <a:gd name="connsiteY26" fmla="*/ 914400 h 2700866"/>
              <a:gd name="connsiteX27" fmla="*/ 203200 w 1295400"/>
              <a:gd name="connsiteY27" fmla="*/ 948266 h 2700866"/>
              <a:gd name="connsiteX28" fmla="*/ 186267 w 1295400"/>
              <a:gd name="connsiteY28" fmla="*/ 1049866 h 2700866"/>
              <a:gd name="connsiteX29" fmla="*/ 160867 w 1295400"/>
              <a:gd name="connsiteY29" fmla="*/ 1117600 h 2700866"/>
              <a:gd name="connsiteX30" fmla="*/ 160867 w 1295400"/>
              <a:gd name="connsiteY30" fmla="*/ 1481666 h 2700866"/>
              <a:gd name="connsiteX31" fmla="*/ 177800 w 1295400"/>
              <a:gd name="connsiteY31" fmla="*/ 1507066 h 2700866"/>
              <a:gd name="connsiteX32" fmla="*/ 194734 w 1295400"/>
              <a:gd name="connsiteY32" fmla="*/ 1557866 h 2700866"/>
              <a:gd name="connsiteX33" fmla="*/ 203200 w 1295400"/>
              <a:gd name="connsiteY33" fmla="*/ 1583266 h 2700866"/>
              <a:gd name="connsiteX34" fmla="*/ 211667 w 1295400"/>
              <a:gd name="connsiteY34" fmla="*/ 1608666 h 2700866"/>
              <a:gd name="connsiteX35" fmla="*/ 220134 w 1295400"/>
              <a:gd name="connsiteY35" fmla="*/ 1667933 h 2700866"/>
              <a:gd name="connsiteX36" fmla="*/ 228600 w 1295400"/>
              <a:gd name="connsiteY36" fmla="*/ 1701800 h 2700866"/>
              <a:gd name="connsiteX37" fmla="*/ 237067 w 1295400"/>
              <a:gd name="connsiteY37" fmla="*/ 1744133 h 2700866"/>
              <a:gd name="connsiteX38" fmla="*/ 245534 w 1295400"/>
              <a:gd name="connsiteY38" fmla="*/ 1778000 h 2700866"/>
              <a:gd name="connsiteX39" fmla="*/ 279400 w 1295400"/>
              <a:gd name="connsiteY39" fmla="*/ 1896533 h 2700866"/>
              <a:gd name="connsiteX40" fmla="*/ 287867 w 1295400"/>
              <a:gd name="connsiteY40" fmla="*/ 2006600 h 2700866"/>
              <a:gd name="connsiteX41" fmla="*/ 296334 w 1295400"/>
              <a:gd name="connsiteY41" fmla="*/ 2040466 h 2700866"/>
              <a:gd name="connsiteX42" fmla="*/ 321734 w 1295400"/>
              <a:gd name="connsiteY42" fmla="*/ 2048933 h 2700866"/>
              <a:gd name="connsiteX43" fmla="*/ 364067 w 1295400"/>
              <a:gd name="connsiteY43" fmla="*/ 2082800 h 2700866"/>
              <a:gd name="connsiteX44" fmla="*/ 389467 w 1295400"/>
              <a:gd name="connsiteY44" fmla="*/ 2142066 h 2700866"/>
              <a:gd name="connsiteX45" fmla="*/ 406400 w 1295400"/>
              <a:gd name="connsiteY45" fmla="*/ 2159000 h 2700866"/>
              <a:gd name="connsiteX46" fmla="*/ 423334 w 1295400"/>
              <a:gd name="connsiteY46" fmla="*/ 2184400 h 2700866"/>
              <a:gd name="connsiteX47" fmla="*/ 448734 w 1295400"/>
              <a:gd name="connsiteY47" fmla="*/ 2226733 h 2700866"/>
              <a:gd name="connsiteX48" fmla="*/ 457200 w 1295400"/>
              <a:gd name="connsiteY48" fmla="*/ 2252133 h 2700866"/>
              <a:gd name="connsiteX49" fmla="*/ 474134 w 1295400"/>
              <a:gd name="connsiteY49" fmla="*/ 2269066 h 2700866"/>
              <a:gd name="connsiteX50" fmla="*/ 558800 w 1295400"/>
              <a:gd name="connsiteY50" fmla="*/ 2319866 h 2700866"/>
              <a:gd name="connsiteX51" fmla="*/ 592667 w 1295400"/>
              <a:gd name="connsiteY51" fmla="*/ 2353733 h 2700866"/>
              <a:gd name="connsiteX52" fmla="*/ 601134 w 1295400"/>
              <a:gd name="connsiteY52" fmla="*/ 2379133 h 2700866"/>
              <a:gd name="connsiteX53" fmla="*/ 618067 w 1295400"/>
              <a:gd name="connsiteY53" fmla="*/ 2404533 h 2700866"/>
              <a:gd name="connsiteX54" fmla="*/ 626534 w 1295400"/>
              <a:gd name="connsiteY54" fmla="*/ 2429933 h 2700866"/>
              <a:gd name="connsiteX55" fmla="*/ 660400 w 1295400"/>
              <a:gd name="connsiteY55" fmla="*/ 2489200 h 2700866"/>
              <a:gd name="connsiteX56" fmla="*/ 677334 w 1295400"/>
              <a:gd name="connsiteY56" fmla="*/ 2506133 h 2700866"/>
              <a:gd name="connsiteX57" fmla="*/ 660400 w 1295400"/>
              <a:gd name="connsiteY57" fmla="*/ 2667000 h 2700866"/>
              <a:gd name="connsiteX58" fmla="*/ 626534 w 1295400"/>
              <a:gd name="connsiteY58" fmla="*/ 2683933 h 2700866"/>
              <a:gd name="connsiteX59" fmla="*/ 575734 w 1295400"/>
              <a:gd name="connsiteY59" fmla="*/ 2692400 h 2700866"/>
              <a:gd name="connsiteX60" fmla="*/ 533400 w 1295400"/>
              <a:gd name="connsiteY60" fmla="*/ 2700866 h 2700866"/>
              <a:gd name="connsiteX61" fmla="*/ 262467 w 1295400"/>
              <a:gd name="connsiteY61" fmla="*/ 2667000 h 2700866"/>
              <a:gd name="connsiteX62" fmla="*/ 211667 w 1295400"/>
              <a:gd name="connsiteY62" fmla="*/ 2658533 h 2700866"/>
              <a:gd name="connsiteX63" fmla="*/ 186267 w 1295400"/>
              <a:gd name="connsiteY63" fmla="*/ 2641600 h 2700866"/>
              <a:gd name="connsiteX64" fmla="*/ 135467 w 1295400"/>
              <a:gd name="connsiteY64" fmla="*/ 2624666 h 2700866"/>
              <a:gd name="connsiteX65" fmla="*/ 76200 w 1295400"/>
              <a:gd name="connsiteY65" fmla="*/ 2582333 h 2700866"/>
              <a:gd name="connsiteX66" fmla="*/ 50800 w 1295400"/>
              <a:gd name="connsiteY66" fmla="*/ 2548466 h 2700866"/>
              <a:gd name="connsiteX67" fmla="*/ 25400 w 1295400"/>
              <a:gd name="connsiteY67" fmla="*/ 2489200 h 2700866"/>
              <a:gd name="connsiteX68" fmla="*/ 16934 w 1295400"/>
              <a:gd name="connsiteY68" fmla="*/ 2446866 h 2700866"/>
              <a:gd name="connsiteX69" fmla="*/ 0 w 1295400"/>
              <a:gd name="connsiteY69" fmla="*/ 2370666 h 2700866"/>
              <a:gd name="connsiteX70" fmla="*/ 8467 w 1295400"/>
              <a:gd name="connsiteY70" fmla="*/ 1794933 h 2700866"/>
              <a:gd name="connsiteX71" fmla="*/ 16934 w 1295400"/>
              <a:gd name="connsiteY71" fmla="*/ 1659466 h 2700866"/>
              <a:gd name="connsiteX72" fmla="*/ 0 w 1295400"/>
              <a:gd name="connsiteY72" fmla="*/ 1058333 h 2700866"/>
              <a:gd name="connsiteX73" fmla="*/ 8467 w 1295400"/>
              <a:gd name="connsiteY73" fmla="*/ 321733 h 2700866"/>
              <a:gd name="connsiteX74" fmla="*/ 16934 w 1295400"/>
              <a:gd name="connsiteY74" fmla="*/ 245533 h 2700866"/>
              <a:gd name="connsiteX75" fmla="*/ 25400 w 1295400"/>
              <a:gd name="connsiteY75" fmla="*/ 186266 h 2700866"/>
              <a:gd name="connsiteX76" fmla="*/ 33867 w 1295400"/>
              <a:gd name="connsiteY76" fmla="*/ 160866 h 2700866"/>
              <a:gd name="connsiteX77" fmla="*/ 42334 w 1295400"/>
              <a:gd name="connsiteY77" fmla="*/ 127000 h 2700866"/>
              <a:gd name="connsiteX78" fmla="*/ 50800 w 1295400"/>
              <a:gd name="connsiteY78" fmla="*/ 101600 h 2700866"/>
              <a:gd name="connsiteX79" fmla="*/ 118534 w 1295400"/>
              <a:gd name="connsiteY79" fmla="*/ 50800 h 2700866"/>
              <a:gd name="connsiteX80" fmla="*/ 160867 w 1295400"/>
              <a:gd name="connsiteY80" fmla="*/ 16933 h 2700866"/>
              <a:gd name="connsiteX81" fmla="*/ 287867 w 1295400"/>
              <a:gd name="connsiteY81" fmla="*/ 0 h 2700866"/>
              <a:gd name="connsiteX82" fmla="*/ 431800 w 1295400"/>
              <a:gd name="connsiteY82" fmla="*/ 8466 h 2700866"/>
              <a:gd name="connsiteX83" fmla="*/ 465667 w 1295400"/>
              <a:gd name="connsiteY83" fmla="*/ 16933 h 2700866"/>
              <a:gd name="connsiteX84" fmla="*/ 508000 w 1295400"/>
              <a:gd name="connsiteY84" fmla="*/ 25400 h 2700866"/>
              <a:gd name="connsiteX85" fmla="*/ 660400 w 1295400"/>
              <a:gd name="connsiteY85" fmla="*/ 42333 h 2700866"/>
              <a:gd name="connsiteX86" fmla="*/ 711200 w 1295400"/>
              <a:gd name="connsiteY86" fmla="*/ 59266 h 2700866"/>
              <a:gd name="connsiteX87" fmla="*/ 846667 w 1295400"/>
              <a:gd name="connsiteY87" fmla="*/ 84666 h 2700866"/>
              <a:gd name="connsiteX88" fmla="*/ 914400 w 1295400"/>
              <a:gd name="connsiteY88" fmla="*/ 101600 h 2700866"/>
              <a:gd name="connsiteX89" fmla="*/ 965200 w 1295400"/>
              <a:gd name="connsiteY89" fmla="*/ 118533 h 2700866"/>
              <a:gd name="connsiteX90" fmla="*/ 1024467 w 1295400"/>
              <a:gd name="connsiteY90" fmla="*/ 135466 h 2700866"/>
              <a:gd name="connsiteX91" fmla="*/ 1049867 w 1295400"/>
              <a:gd name="connsiteY91" fmla="*/ 152400 h 2700866"/>
              <a:gd name="connsiteX92" fmla="*/ 1117600 w 1295400"/>
              <a:gd name="connsiteY92" fmla="*/ 177800 h 2700866"/>
              <a:gd name="connsiteX93" fmla="*/ 1151467 w 1295400"/>
              <a:gd name="connsiteY93" fmla="*/ 186266 h 2700866"/>
              <a:gd name="connsiteX94" fmla="*/ 1202267 w 1295400"/>
              <a:gd name="connsiteY94" fmla="*/ 203200 h 2700866"/>
              <a:gd name="connsiteX95" fmla="*/ 1253067 w 1295400"/>
              <a:gd name="connsiteY95" fmla="*/ 220133 h 2700866"/>
              <a:gd name="connsiteX96" fmla="*/ 1295400 w 1295400"/>
              <a:gd name="connsiteY96" fmla="*/ 237066 h 270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295400" h="2700866">
                <a:moveTo>
                  <a:pt x="1295400" y="237066"/>
                </a:moveTo>
                <a:cubicBezTo>
                  <a:pt x="1281289" y="239888"/>
                  <a:pt x="1267028" y="242043"/>
                  <a:pt x="1253067" y="245533"/>
                </a:cubicBezTo>
                <a:cubicBezTo>
                  <a:pt x="1204699" y="257626"/>
                  <a:pt x="1251879" y="251906"/>
                  <a:pt x="1193800" y="262466"/>
                </a:cubicBezTo>
                <a:cubicBezTo>
                  <a:pt x="1174166" y="266036"/>
                  <a:pt x="1154289" y="268111"/>
                  <a:pt x="1134534" y="270933"/>
                </a:cubicBezTo>
                <a:lnTo>
                  <a:pt x="1083734" y="287866"/>
                </a:lnTo>
                <a:cubicBezTo>
                  <a:pt x="1075267" y="290688"/>
                  <a:pt x="1066992" y="294168"/>
                  <a:pt x="1058334" y="296333"/>
                </a:cubicBezTo>
                <a:cubicBezTo>
                  <a:pt x="1047045" y="299155"/>
                  <a:pt x="1035363" y="300714"/>
                  <a:pt x="1024467" y="304800"/>
                </a:cubicBezTo>
                <a:cubicBezTo>
                  <a:pt x="976895" y="322639"/>
                  <a:pt x="1003927" y="325562"/>
                  <a:pt x="948267" y="330200"/>
                </a:cubicBezTo>
                <a:cubicBezTo>
                  <a:pt x="894756" y="334659"/>
                  <a:pt x="841022" y="335844"/>
                  <a:pt x="787400" y="338666"/>
                </a:cubicBezTo>
                <a:cubicBezTo>
                  <a:pt x="770467" y="344311"/>
                  <a:pt x="746501" y="340748"/>
                  <a:pt x="736600" y="355600"/>
                </a:cubicBezTo>
                <a:cubicBezTo>
                  <a:pt x="730956" y="364067"/>
                  <a:pt x="727613" y="374643"/>
                  <a:pt x="719667" y="381000"/>
                </a:cubicBezTo>
                <a:cubicBezTo>
                  <a:pt x="714289" y="385302"/>
                  <a:pt x="662425" y="397528"/>
                  <a:pt x="660400" y="397933"/>
                </a:cubicBezTo>
                <a:cubicBezTo>
                  <a:pt x="633195" y="403374"/>
                  <a:pt x="583047" y="407169"/>
                  <a:pt x="558800" y="423333"/>
                </a:cubicBezTo>
                <a:lnTo>
                  <a:pt x="533400" y="440266"/>
                </a:lnTo>
                <a:cubicBezTo>
                  <a:pt x="510825" y="507997"/>
                  <a:pt x="544688" y="428979"/>
                  <a:pt x="499534" y="474133"/>
                </a:cubicBezTo>
                <a:cubicBezTo>
                  <a:pt x="493223" y="480444"/>
                  <a:pt x="496642" y="492564"/>
                  <a:pt x="491067" y="499533"/>
                </a:cubicBezTo>
                <a:cubicBezTo>
                  <a:pt x="484710" y="507479"/>
                  <a:pt x="473613" y="510109"/>
                  <a:pt x="465667" y="516466"/>
                </a:cubicBezTo>
                <a:cubicBezTo>
                  <a:pt x="459434" y="521453"/>
                  <a:pt x="453523" y="527014"/>
                  <a:pt x="448734" y="533400"/>
                </a:cubicBezTo>
                <a:cubicBezTo>
                  <a:pt x="436523" y="549681"/>
                  <a:pt x="426156" y="567267"/>
                  <a:pt x="414867" y="584200"/>
                </a:cubicBezTo>
                <a:cubicBezTo>
                  <a:pt x="402292" y="603063"/>
                  <a:pt x="398237" y="612744"/>
                  <a:pt x="381000" y="626533"/>
                </a:cubicBezTo>
                <a:cubicBezTo>
                  <a:pt x="373054" y="632890"/>
                  <a:pt x="364067" y="637822"/>
                  <a:pt x="355600" y="643466"/>
                </a:cubicBezTo>
                <a:cubicBezTo>
                  <a:pt x="355046" y="645682"/>
                  <a:pt x="343086" y="697210"/>
                  <a:pt x="338667" y="702733"/>
                </a:cubicBezTo>
                <a:cubicBezTo>
                  <a:pt x="332310" y="710679"/>
                  <a:pt x="321734" y="714022"/>
                  <a:pt x="313267" y="719666"/>
                </a:cubicBezTo>
                <a:cubicBezTo>
                  <a:pt x="289281" y="791620"/>
                  <a:pt x="322733" y="703889"/>
                  <a:pt x="287867" y="762000"/>
                </a:cubicBezTo>
                <a:cubicBezTo>
                  <a:pt x="283275" y="769653"/>
                  <a:pt x="283734" y="779598"/>
                  <a:pt x="279400" y="787400"/>
                </a:cubicBezTo>
                <a:cubicBezTo>
                  <a:pt x="269517" y="805190"/>
                  <a:pt x="251970" y="818893"/>
                  <a:pt x="245534" y="838200"/>
                </a:cubicBezTo>
                <a:cubicBezTo>
                  <a:pt x="225382" y="898653"/>
                  <a:pt x="238501" y="874148"/>
                  <a:pt x="211667" y="914400"/>
                </a:cubicBezTo>
                <a:cubicBezTo>
                  <a:pt x="208845" y="925689"/>
                  <a:pt x="205344" y="936829"/>
                  <a:pt x="203200" y="948266"/>
                </a:cubicBezTo>
                <a:cubicBezTo>
                  <a:pt x="196873" y="982012"/>
                  <a:pt x="197125" y="1017294"/>
                  <a:pt x="186267" y="1049866"/>
                </a:cubicBezTo>
                <a:cubicBezTo>
                  <a:pt x="172994" y="1089684"/>
                  <a:pt x="181114" y="1066980"/>
                  <a:pt x="160867" y="1117600"/>
                </a:cubicBezTo>
                <a:cubicBezTo>
                  <a:pt x="137023" y="1260660"/>
                  <a:pt x="141004" y="1216829"/>
                  <a:pt x="160867" y="1481666"/>
                </a:cubicBezTo>
                <a:cubicBezTo>
                  <a:pt x="161628" y="1491813"/>
                  <a:pt x="173667" y="1497767"/>
                  <a:pt x="177800" y="1507066"/>
                </a:cubicBezTo>
                <a:cubicBezTo>
                  <a:pt x="185049" y="1523377"/>
                  <a:pt x="189090" y="1540933"/>
                  <a:pt x="194734" y="1557866"/>
                </a:cubicBezTo>
                <a:lnTo>
                  <a:pt x="203200" y="1583266"/>
                </a:lnTo>
                <a:lnTo>
                  <a:pt x="211667" y="1608666"/>
                </a:lnTo>
                <a:cubicBezTo>
                  <a:pt x="214489" y="1628422"/>
                  <a:pt x="216564" y="1648299"/>
                  <a:pt x="220134" y="1667933"/>
                </a:cubicBezTo>
                <a:cubicBezTo>
                  <a:pt x="222216" y="1679382"/>
                  <a:pt x="226076" y="1690441"/>
                  <a:pt x="228600" y="1701800"/>
                </a:cubicBezTo>
                <a:cubicBezTo>
                  <a:pt x="231722" y="1715848"/>
                  <a:pt x="233945" y="1730085"/>
                  <a:pt x="237067" y="1744133"/>
                </a:cubicBezTo>
                <a:cubicBezTo>
                  <a:pt x="239591" y="1755492"/>
                  <a:pt x="243096" y="1766622"/>
                  <a:pt x="245534" y="1778000"/>
                </a:cubicBezTo>
                <a:cubicBezTo>
                  <a:pt x="267369" y="1879896"/>
                  <a:pt x="248532" y="1834795"/>
                  <a:pt x="279400" y="1896533"/>
                </a:cubicBezTo>
                <a:cubicBezTo>
                  <a:pt x="282222" y="1933222"/>
                  <a:pt x="283567" y="1970055"/>
                  <a:pt x="287867" y="2006600"/>
                </a:cubicBezTo>
                <a:cubicBezTo>
                  <a:pt x="289227" y="2018156"/>
                  <a:pt x="289065" y="2031380"/>
                  <a:pt x="296334" y="2040466"/>
                </a:cubicBezTo>
                <a:cubicBezTo>
                  <a:pt x="301909" y="2047435"/>
                  <a:pt x="313752" y="2044942"/>
                  <a:pt x="321734" y="2048933"/>
                </a:cubicBezTo>
                <a:cubicBezTo>
                  <a:pt x="343097" y="2059615"/>
                  <a:pt x="348316" y="2067048"/>
                  <a:pt x="364067" y="2082800"/>
                </a:cubicBezTo>
                <a:cubicBezTo>
                  <a:pt x="371593" y="2105377"/>
                  <a:pt x="375518" y="2121142"/>
                  <a:pt x="389467" y="2142066"/>
                </a:cubicBezTo>
                <a:cubicBezTo>
                  <a:pt x="393895" y="2148708"/>
                  <a:pt x="401413" y="2152767"/>
                  <a:pt x="406400" y="2159000"/>
                </a:cubicBezTo>
                <a:cubicBezTo>
                  <a:pt x="412757" y="2166946"/>
                  <a:pt x="417689" y="2175933"/>
                  <a:pt x="423334" y="2184400"/>
                </a:cubicBezTo>
                <a:cubicBezTo>
                  <a:pt x="447317" y="2256353"/>
                  <a:pt x="413868" y="2168624"/>
                  <a:pt x="448734" y="2226733"/>
                </a:cubicBezTo>
                <a:cubicBezTo>
                  <a:pt x="453326" y="2234386"/>
                  <a:pt x="452608" y="2244480"/>
                  <a:pt x="457200" y="2252133"/>
                </a:cubicBezTo>
                <a:cubicBezTo>
                  <a:pt x="461307" y="2258978"/>
                  <a:pt x="467748" y="2264277"/>
                  <a:pt x="474134" y="2269066"/>
                </a:cubicBezTo>
                <a:cubicBezTo>
                  <a:pt x="515004" y="2299718"/>
                  <a:pt x="519402" y="2300167"/>
                  <a:pt x="558800" y="2319866"/>
                </a:cubicBezTo>
                <a:cubicBezTo>
                  <a:pt x="581379" y="2387599"/>
                  <a:pt x="547511" y="2308577"/>
                  <a:pt x="592667" y="2353733"/>
                </a:cubicBezTo>
                <a:cubicBezTo>
                  <a:pt x="598978" y="2360044"/>
                  <a:pt x="597143" y="2371151"/>
                  <a:pt x="601134" y="2379133"/>
                </a:cubicBezTo>
                <a:cubicBezTo>
                  <a:pt x="605685" y="2388234"/>
                  <a:pt x="613516" y="2395432"/>
                  <a:pt x="618067" y="2404533"/>
                </a:cubicBezTo>
                <a:cubicBezTo>
                  <a:pt x="622058" y="2412515"/>
                  <a:pt x="623018" y="2421730"/>
                  <a:pt x="626534" y="2429933"/>
                </a:cubicBezTo>
                <a:cubicBezTo>
                  <a:pt x="634556" y="2448652"/>
                  <a:pt x="647319" y="2472849"/>
                  <a:pt x="660400" y="2489200"/>
                </a:cubicBezTo>
                <a:cubicBezTo>
                  <a:pt x="665387" y="2495433"/>
                  <a:pt x="671689" y="2500489"/>
                  <a:pt x="677334" y="2506133"/>
                </a:cubicBezTo>
                <a:cubicBezTo>
                  <a:pt x="671689" y="2559755"/>
                  <a:pt x="675213" y="2615156"/>
                  <a:pt x="660400" y="2667000"/>
                </a:cubicBezTo>
                <a:cubicBezTo>
                  <a:pt x="656933" y="2679136"/>
                  <a:pt x="638623" y="2680306"/>
                  <a:pt x="626534" y="2683933"/>
                </a:cubicBezTo>
                <a:cubicBezTo>
                  <a:pt x="610091" y="2688866"/>
                  <a:pt x="592624" y="2689329"/>
                  <a:pt x="575734" y="2692400"/>
                </a:cubicBezTo>
                <a:cubicBezTo>
                  <a:pt x="561575" y="2694974"/>
                  <a:pt x="547511" y="2698044"/>
                  <a:pt x="533400" y="2700866"/>
                </a:cubicBezTo>
                <a:cubicBezTo>
                  <a:pt x="421798" y="2687737"/>
                  <a:pt x="371271" y="2682543"/>
                  <a:pt x="262467" y="2667000"/>
                </a:cubicBezTo>
                <a:cubicBezTo>
                  <a:pt x="245473" y="2664572"/>
                  <a:pt x="228600" y="2661355"/>
                  <a:pt x="211667" y="2658533"/>
                </a:cubicBezTo>
                <a:cubicBezTo>
                  <a:pt x="203200" y="2652889"/>
                  <a:pt x="195566" y="2645733"/>
                  <a:pt x="186267" y="2641600"/>
                </a:cubicBezTo>
                <a:cubicBezTo>
                  <a:pt x="169956" y="2634351"/>
                  <a:pt x="150319" y="2634567"/>
                  <a:pt x="135467" y="2624666"/>
                </a:cubicBezTo>
                <a:cubicBezTo>
                  <a:pt x="121044" y="2615051"/>
                  <a:pt x="86702" y="2592835"/>
                  <a:pt x="76200" y="2582333"/>
                </a:cubicBezTo>
                <a:cubicBezTo>
                  <a:pt x="66222" y="2572355"/>
                  <a:pt x="58279" y="2560432"/>
                  <a:pt x="50800" y="2548466"/>
                </a:cubicBezTo>
                <a:cubicBezTo>
                  <a:pt x="40705" y="2532314"/>
                  <a:pt x="30200" y="2508403"/>
                  <a:pt x="25400" y="2489200"/>
                </a:cubicBezTo>
                <a:cubicBezTo>
                  <a:pt x="21910" y="2475239"/>
                  <a:pt x="19949" y="2460937"/>
                  <a:pt x="16934" y="2446866"/>
                </a:cubicBezTo>
                <a:cubicBezTo>
                  <a:pt x="11482" y="2421424"/>
                  <a:pt x="5645" y="2396066"/>
                  <a:pt x="0" y="2370666"/>
                </a:cubicBezTo>
                <a:cubicBezTo>
                  <a:pt x="2822" y="2178755"/>
                  <a:pt x="3898" y="1986810"/>
                  <a:pt x="8467" y="1794933"/>
                </a:cubicBezTo>
                <a:cubicBezTo>
                  <a:pt x="9544" y="1749702"/>
                  <a:pt x="17454" y="1704707"/>
                  <a:pt x="16934" y="1659466"/>
                </a:cubicBezTo>
                <a:cubicBezTo>
                  <a:pt x="14630" y="1459022"/>
                  <a:pt x="5645" y="1258711"/>
                  <a:pt x="0" y="1058333"/>
                </a:cubicBezTo>
                <a:cubicBezTo>
                  <a:pt x="2822" y="812800"/>
                  <a:pt x="3352" y="567229"/>
                  <a:pt x="8467" y="321733"/>
                </a:cubicBezTo>
                <a:cubicBezTo>
                  <a:pt x="8999" y="296182"/>
                  <a:pt x="13764" y="270892"/>
                  <a:pt x="16934" y="245533"/>
                </a:cubicBezTo>
                <a:cubicBezTo>
                  <a:pt x="19409" y="225731"/>
                  <a:pt x="21486" y="205835"/>
                  <a:pt x="25400" y="186266"/>
                </a:cubicBezTo>
                <a:cubicBezTo>
                  <a:pt x="27150" y="177515"/>
                  <a:pt x="31415" y="169447"/>
                  <a:pt x="33867" y="160866"/>
                </a:cubicBezTo>
                <a:cubicBezTo>
                  <a:pt x="37064" y="149678"/>
                  <a:pt x="39137" y="138188"/>
                  <a:pt x="42334" y="127000"/>
                </a:cubicBezTo>
                <a:cubicBezTo>
                  <a:pt x="44786" y="118419"/>
                  <a:pt x="45445" y="108740"/>
                  <a:pt x="50800" y="101600"/>
                </a:cubicBezTo>
                <a:cubicBezTo>
                  <a:pt x="83230" y="58360"/>
                  <a:pt x="81453" y="63159"/>
                  <a:pt x="118534" y="50800"/>
                </a:cubicBezTo>
                <a:cubicBezTo>
                  <a:pt x="129497" y="39836"/>
                  <a:pt x="145607" y="21511"/>
                  <a:pt x="160867" y="16933"/>
                </a:cubicBezTo>
                <a:cubicBezTo>
                  <a:pt x="169219" y="14427"/>
                  <a:pt x="284065" y="475"/>
                  <a:pt x="287867" y="0"/>
                </a:cubicBezTo>
                <a:cubicBezTo>
                  <a:pt x="335845" y="2822"/>
                  <a:pt x="383956" y="3910"/>
                  <a:pt x="431800" y="8466"/>
                </a:cubicBezTo>
                <a:cubicBezTo>
                  <a:pt x="443384" y="9569"/>
                  <a:pt x="454308" y="14409"/>
                  <a:pt x="465667" y="16933"/>
                </a:cubicBezTo>
                <a:cubicBezTo>
                  <a:pt x="479715" y="20055"/>
                  <a:pt x="493842" y="22826"/>
                  <a:pt x="508000" y="25400"/>
                </a:cubicBezTo>
                <a:cubicBezTo>
                  <a:pt x="579340" y="38371"/>
                  <a:pt x="567392" y="34582"/>
                  <a:pt x="660400" y="42333"/>
                </a:cubicBezTo>
                <a:cubicBezTo>
                  <a:pt x="677333" y="47977"/>
                  <a:pt x="693795" y="55310"/>
                  <a:pt x="711200" y="59266"/>
                </a:cubicBezTo>
                <a:cubicBezTo>
                  <a:pt x="756000" y="69448"/>
                  <a:pt x="802096" y="73523"/>
                  <a:pt x="846667" y="84666"/>
                </a:cubicBezTo>
                <a:cubicBezTo>
                  <a:pt x="869245" y="90311"/>
                  <a:pt x="892322" y="94241"/>
                  <a:pt x="914400" y="101600"/>
                </a:cubicBezTo>
                <a:cubicBezTo>
                  <a:pt x="931333" y="107244"/>
                  <a:pt x="947884" y="114204"/>
                  <a:pt x="965200" y="118533"/>
                </a:cubicBezTo>
                <a:cubicBezTo>
                  <a:pt x="1007725" y="129165"/>
                  <a:pt x="988028" y="123320"/>
                  <a:pt x="1024467" y="135466"/>
                </a:cubicBezTo>
                <a:cubicBezTo>
                  <a:pt x="1032934" y="141111"/>
                  <a:pt x="1040766" y="147849"/>
                  <a:pt x="1049867" y="152400"/>
                </a:cubicBezTo>
                <a:cubicBezTo>
                  <a:pt x="1061789" y="158361"/>
                  <a:pt x="1100506" y="172916"/>
                  <a:pt x="1117600" y="177800"/>
                </a:cubicBezTo>
                <a:cubicBezTo>
                  <a:pt x="1128789" y="180997"/>
                  <a:pt x="1140321" y="182922"/>
                  <a:pt x="1151467" y="186266"/>
                </a:cubicBezTo>
                <a:cubicBezTo>
                  <a:pt x="1168564" y="191395"/>
                  <a:pt x="1185334" y="197556"/>
                  <a:pt x="1202267" y="203200"/>
                </a:cubicBezTo>
                <a:lnTo>
                  <a:pt x="1253067" y="220133"/>
                </a:lnTo>
                <a:lnTo>
                  <a:pt x="1295400" y="237066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815680" y="1286933"/>
            <a:ext cx="1600200" cy="2667000"/>
          </a:xfrm>
          <a:custGeom>
            <a:avLst/>
            <a:gdLst>
              <a:gd name="connsiteX0" fmla="*/ 0 w 1600200"/>
              <a:gd name="connsiteY0" fmla="*/ 118534 h 2667000"/>
              <a:gd name="connsiteX1" fmla="*/ 135467 w 1600200"/>
              <a:gd name="connsiteY1" fmla="*/ 152400 h 2667000"/>
              <a:gd name="connsiteX2" fmla="*/ 186267 w 1600200"/>
              <a:gd name="connsiteY2" fmla="*/ 169334 h 2667000"/>
              <a:gd name="connsiteX3" fmla="*/ 211667 w 1600200"/>
              <a:gd name="connsiteY3" fmla="*/ 177800 h 2667000"/>
              <a:gd name="connsiteX4" fmla="*/ 228600 w 1600200"/>
              <a:gd name="connsiteY4" fmla="*/ 194734 h 2667000"/>
              <a:gd name="connsiteX5" fmla="*/ 262467 w 1600200"/>
              <a:gd name="connsiteY5" fmla="*/ 203200 h 2667000"/>
              <a:gd name="connsiteX6" fmla="*/ 287867 w 1600200"/>
              <a:gd name="connsiteY6" fmla="*/ 211667 h 2667000"/>
              <a:gd name="connsiteX7" fmla="*/ 355600 w 1600200"/>
              <a:gd name="connsiteY7" fmla="*/ 228600 h 2667000"/>
              <a:gd name="connsiteX8" fmla="*/ 406400 w 1600200"/>
              <a:gd name="connsiteY8" fmla="*/ 245534 h 2667000"/>
              <a:gd name="connsiteX9" fmla="*/ 414867 w 1600200"/>
              <a:gd name="connsiteY9" fmla="*/ 270934 h 2667000"/>
              <a:gd name="connsiteX10" fmla="*/ 440267 w 1600200"/>
              <a:gd name="connsiteY10" fmla="*/ 279400 h 2667000"/>
              <a:gd name="connsiteX11" fmla="*/ 499534 w 1600200"/>
              <a:gd name="connsiteY11" fmla="*/ 304800 h 2667000"/>
              <a:gd name="connsiteX12" fmla="*/ 516467 w 1600200"/>
              <a:gd name="connsiteY12" fmla="*/ 321734 h 2667000"/>
              <a:gd name="connsiteX13" fmla="*/ 541867 w 1600200"/>
              <a:gd name="connsiteY13" fmla="*/ 338667 h 2667000"/>
              <a:gd name="connsiteX14" fmla="*/ 550334 w 1600200"/>
              <a:gd name="connsiteY14" fmla="*/ 364067 h 2667000"/>
              <a:gd name="connsiteX15" fmla="*/ 575734 w 1600200"/>
              <a:gd name="connsiteY15" fmla="*/ 372534 h 2667000"/>
              <a:gd name="connsiteX16" fmla="*/ 643467 w 1600200"/>
              <a:gd name="connsiteY16" fmla="*/ 397934 h 2667000"/>
              <a:gd name="connsiteX17" fmla="*/ 677334 w 1600200"/>
              <a:gd name="connsiteY17" fmla="*/ 440267 h 2667000"/>
              <a:gd name="connsiteX18" fmla="*/ 702734 w 1600200"/>
              <a:gd name="connsiteY18" fmla="*/ 448734 h 2667000"/>
              <a:gd name="connsiteX19" fmla="*/ 736600 w 1600200"/>
              <a:gd name="connsiteY19" fmla="*/ 482600 h 2667000"/>
              <a:gd name="connsiteX20" fmla="*/ 745067 w 1600200"/>
              <a:gd name="connsiteY20" fmla="*/ 508000 h 2667000"/>
              <a:gd name="connsiteX21" fmla="*/ 770467 w 1600200"/>
              <a:gd name="connsiteY21" fmla="*/ 516467 h 2667000"/>
              <a:gd name="connsiteX22" fmla="*/ 795867 w 1600200"/>
              <a:gd name="connsiteY22" fmla="*/ 533400 h 2667000"/>
              <a:gd name="connsiteX23" fmla="*/ 829734 w 1600200"/>
              <a:gd name="connsiteY23" fmla="*/ 567267 h 2667000"/>
              <a:gd name="connsiteX24" fmla="*/ 863600 w 1600200"/>
              <a:gd name="connsiteY24" fmla="*/ 584200 h 2667000"/>
              <a:gd name="connsiteX25" fmla="*/ 880534 w 1600200"/>
              <a:gd name="connsiteY25" fmla="*/ 601134 h 2667000"/>
              <a:gd name="connsiteX26" fmla="*/ 905934 w 1600200"/>
              <a:gd name="connsiteY26" fmla="*/ 618067 h 2667000"/>
              <a:gd name="connsiteX27" fmla="*/ 956734 w 1600200"/>
              <a:gd name="connsiteY27" fmla="*/ 660400 h 2667000"/>
              <a:gd name="connsiteX28" fmla="*/ 982134 w 1600200"/>
              <a:gd name="connsiteY28" fmla="*/ 702734 h 2667000"/>
              <a:gd name="connsiteX29" fmla="*/ 990600 w 1600200"/>
              <a:gd name="connsiteY29" fmla="*/ 728134 h 2667000"/>
              <a:gd name="connsiteX30" fmla="*/ 1016000 w 1600200"/>
              <a:gd name="connsiteY30" fmla="*/ 736600 h 2667000"/>
              <a:gd name="connsiteX31" fmla="*/ 1024467 w 1600200"/>
              <a:gd name="connsiteY31" fmla="*/ 762000 h 2667000"/>
              <a:gd name="connsiteX32" fmla="*/ 1049867 w 1600200"/>
              <a:gd name="connsiteY32" fmla="*/ 770467 h 2667000"/>
              <a:gd name="connsiteX33" fmla="*/ 1117600 w 1600200"/>
              <a:gd name="connsiteY33" fmla="*/ 795867 h 2667000"/>
              <a:gd name="connsiteX34" fmla="*/ 1134534 w 1600200"/>
              <a:gd name="connsiteY34" fmla="*/ 812800 h 2667000"/>
              <a:gd name="connsiteX35" fmla="*/ 1159934 w 1600200"/>
              <a:gd name="connsiteY35" fmla="*/ 821267 h 2667000"/>
              <a:gd name="connsiteX36" fmla="*/ 1168400 w 1600200"/>
              <a:gd name="connsiteY36" fmla="*/ 846667 h 2667000"/>
              <a:gd name="connsiteX37" fmla="*/ 1185334 w 1600200"/>
              <a:gd name="connsiteY37" fmla="*/ 863600 h 2667000"/>
              <a:gd name="connsiteX38" fmla="*/ 1202267 w 1600200"/>
              <a:gd name="connsiteY38" fmla="*/ 922867 h 2667000"/>
              <a:gd name="connsiteX39" fmla="*/ 1278467 w 1600200"/>
              <a:gd name="connsiteY39" fmla="*/ 965200 h 2667000"/>
              <a:gd name="connsiteX40" fmla="*/ 1337734 w 1600200"/>
              <a:gd name="connsiteY40" fmla="*/ 990600 h 2667000"/>
              <a:gd name="connsiteX41" fmla="*/ 1354667 w 1600200"/>
              <a:gd name="connsiteY41" fmla="*/ 1007534 h 2667000"/>
              <a:gd name="connsiteX42" fmla="*/ 1388534 w 1600200"/>
              <a:gd name="connsiteY42" fmla="*/ 1058334 h 2667000"/>
              <a:gd name="connsiteX43" fmla="*/ 1439334 w 1600200"/>
              <a:gd name="connsiteY43" fmla="*/ 1083734 h 2667000"/>
              <a:gd name="connsiteX44" fmla="*/ 1490134 w 1600200"/>
              <a:gd name="connsiteY44" fmla="*/ 1134534 h 2667000"/>
              <a:gd name="connsiteX45" fmla="*/ 1540934 w 1600200"/>
              <a:gd name="connsiteY45" fmla="*/ 1176867 h 2667000"/>
              <a:gd name="connsiteX46" fmla="*/ 1549400 w 1600200"/>
              <a:gd name="connsiteY46" fmla="*/ 1202267 h 2667000"/>
              <a:gd name="connsiteX47" fmla="*/ 1549400 w 1600200"/>
              <a:gd name="connsiteY47" fmla="*/ 1439334 h 2667000"/>
              <a:gd name="connsiteX48" fmla="*/ 1524000 w 1600200"/>
              <a:gd name="connsiteY48" fmla="*/ 1447800 h 2667000"/>
              <a:gd name="connsiteX49" fmla="*/ 1507067 w 1600200"/>
              <a:gd name="connsiteY49" fmla="*/ 1464734 h 2667000"/>
              <a:gd name="connsiteX50" fmla="*/ 1481667 w 1600200"/>
              <a:gd name="connsiteY50" fmla="*/ 1481667 h 2667000"/>
              <a:gd name="connsiteX51" fmla="*/ 1464734 w 1600200"/>
              <a:gd name="connsiteY51" fmla="*/ 1507067 h 2667000"/>
              <a:gd name="connsiteX52" fmla="*/ 1405467 w 1600200"/>
              <a:gd name="connsiteY52" fmla="*/ 1549400 h 2667000"/>
              <a:gd name="connsiteX53" fmla="*/ 1363134 w 1600200"/>
              <a:gd name="connsiteY53" fmla="*/ 1574800 h 2667000"/>
              <a:gd name="connsiteX54" fmla="*/ 1346200 w 1600200"/>
              <a:gd name="connsiteY54" fmla="*/ 1591734 h 2667000"/>
              <a:gd name="connsiteX55" fmla="*/ 1320800 w 1600200"/>
              <a:gd name="connsiteY55" fmla="*/ 1608667 h 2667000"/>
              <a:gd name="connsiteX56" fmla="*/ 1286934 w 1600200"/>
              <a:gd name="connsiteY56" fmla="*/ 1693334 h 2667000"/>
              <a:gd name="connsiteX57" fmla="*/ 1270000 w 1600200"/>
              <a:gd name="connsiteY57" fmla="*/ 1710267 h 2667000"/>
              <a:gd name="connsiteX58" fmla="*/ 1236134 w 1600200"/>
              <a:gd name="connsiteY58" fmla="*/ 1786467 h 2667000"/>
              <a:gd name="connsiteX59" fmla="*/ 1202267 w 1600200"/>
              <a:gd name="connsiteY59" fmla="*/ 1820334 h 2667000"/>
              <a:gd name="connsiteX60" fmla="*/ 1168400 w 1600200"/>
              <a:gd name="connsiteY60" fmla="*/ 1828800 h 2667000"/>
              <a:gd name="connsiteX61" fmla="*/ 1151467 w 1600200"/>
              <a:gd name="connsiteY61" fmla="*/ 1845734 h 2667000"/>
              <a:gd name="connsiteX62" fmla="*/ 1066800 w 1600200"/>
              <a:gd name="connsiteY62" fmla="*/ 1879600 h 2667000"/>
              <a:gd name="connsiteX63" fmla="*/ 1016000 w 1600200"/>
              <a:gd name="connsiteY63" fmla="*/ 1913467 h 2667000"/>
              <a:gd name="connsiteX64" fmla="*/ 982134 w 1600200"/>
              <a:gd name="connsiteY64" fmla="*/ 1930400 h 2667000"/>
              <a:gd name="connsiteX65" fmla="*/ 939800 w 1600200"/>
              <a:gd name="connsiteY65" fmla="*/ 1955800 h 2667000"/>
              <a:gd name="connsiteX66" fmla="*/ 922867 w 1600200"/>
              <a:gd name="connsiteY66" fmla="*/ 1972734 h 2667000"/>
              <a:gd name="connsiteX67" fmla="*/ 889000 w 1600200"/>
              <a:gd name="connsiteY67" fmla="*/ 2015067 h 2667000"/>
              <a:gd name="connsiteX68" fmla="*/ 838200 w 1600200"/>
              <a:gd name="connsiteY68" fmla="*/ 2040467 h 2667000"/>
              <a:gd name="connsiteX69" fmla="*/ 795867 w 1600200"/>
              <a:gd name="connsiteY69" fmla="*/ 2116667 h 2667000"/>
              <a:gd name="connsiteX70" fmla="*/ 778934 w 1600200"/>
              <a:gd name="connsiteY70" fmla="*/ 2235200 h 2667000"/>
              <a:gd name="connsiteX71" fmla="*/ 770467 w 1600200"/>
              <a:gd name="connsiteY71" fmla="*/ 2260600 h 2667000"/>
              <a:gd name="connsiteX72" fmla="*/ 719667 w 1600200"/>
              <a:gd name="connsiteY72" fmla="*/ 2277534 h 2667000"/>
              <a:gd name="connsiteX73" fmla="*/ 626534 w 1600200"/>
              <a:gd name="connsiteY73" fmla="*/ 2294467 h 2667000"/>
              <a:gd name="connsiteX74" fmla="*/ 592667 w 1600200"/>
              <a:gd name="connsiteY74" fmla="*/ 2302934 h 2667000"/>
              <a:gd name="connsiteX75" fmla="*/ 541867 w 1600200"/>
              <a:gd name="connsiteY75" fmla="*/ 2345267 h 2667000"/>
              <a:gd name="connsiteX76" fmla="*/ 508000 w 1600200"/>
              <a:gd name="connsiteY76" fmla="*/ 2387600 h 2667000"/>
              <a:gd name="connsiteX77" fmla="*/ 491067 w 1600200"/>
              <a:gd name="connsiteY77" fmla="*/ 2413000 h 2667000"/>
              <a:gd name="connsiteX78" fmla="*/ 474134 w 1600200"/>
              <a:gd name="connsiteY78" fmla="*/ 2429934 h 2667000"/>
              <a:gd name="connsiteX79" fmla="*/ 465667 w 1600200"/>
              <a:gd name="connsiteY79" fmla="*/ 2455334 h 2667000"/>
              <a:gd name="connsiteX80" fmla="*/ 414867 w 1600200"/>
              <a:gd name="connsiteY80" fmla="*/ 2506134 h 2667000"/>
              <a:gd name="connsiteX81" fmla="*/ 440267 w 1600200"/>
              <a:gd name="connsiteY81" fmla="*/ 2573867 h 2667000"/>
              <a:gd name="connsiteX82" fmla="*/ 448734 w 1600200"/>
              <a:gd name="connsiteY82" fmla="*/ 2599267 h 2667000"/>
              <a:gd name="connsiteX83" fmla="*/ 491067 w 1600200"/>
              <a:gd name="connsiteY83" fmla="*/ 2607734 h 2667000"/>
              <a:gd name="connsiteX84" fmla="*/ 524934 w 1600200"/>
              <a:gd name="connsiteY84" fmla="*/ 2616200 h 2667000"/>
              <a:gd name="connsiteX85" fmla="*/ 575734 w 1600200"/>
              <a:gd name="connsiteY85" fmla="*/ 2633134 h 2667000"/>
              <a:gd name="connsiteX86" fmla="*/ 609600 w 1600200"/>
              <a:gd name="connsiteY86" fmla="*/ 2650067 h 2667000"/>
              <a:gd name="connsiteX87" fmla="*/ 804334 w 1600200"/>
              <a:gd name="connsiteY87" fmla="*/ 2667000 h 2667000"/>
              <a:gd name="connsiteX88" fmla="*/ 939800 w 1600200"/>
              <a:gd name="connsiteY88" fmla="*/ 2650067 h 2667000"/>
              <a:gd name="connsiteX89" fmla="*/ 1109134 w 1600200"/>
              <a:gd name="connsiteY89" fmla="*/ 2624667 h 2667000"/>
              <a:gd name="connsiteX90" fmla="*/ 1151467 w 1600200"/>
              <a:gd name="connsiteY90" fmla="*/ 2607734 h 2667000"/>
              <a:gd name="connsiteX91" fmla="*/ 1210734 w 1600200"/>
              <a:gd name="connsiteY91" fmla="*/ 2590800 h 2667000"/>
              <a:gd name="connsiteX92" fmla="*/ 1236134 w 1600200"/>
              <a:gd name="connsiteY92" fmla="*/ 2573867 h 2667000"/>
              <a:gd name="connsiteX93" fmla="*/ 1176867 w 1600200"/>
              <a:gd name="connsiteY93" fmla="*/ 2565400 h 2667000"/>
              <a:gd name="connsiteX94" fmla="*/ 1134534 w 1600200"/>
              <a:gd name="connsiteY94" fmla="*/ 2556934 h 2667000"/>
              <a:gd name="connsiteX95" fmla="*/ 1159934 w 1600200"/>
              <a:gd name="connsiteY95" fmla="*/ 2540000 h 2667000"/>
              <a:gd name="connsiteX96" fmla="*/ 1464734 w 1600200"/>
              <a:gd name="connsiteY96" fmla="*/ 2523067 h 2667000"/>
              <a:gd name="connsiteX97" fmla="*/ 1515534 w 1600200"/>
              <a:gd name="connsiteY97" fmla="*/ 2506134 h 2667000"/>
              <a:gd name="connsiteX98" fmla="*/ 1540934 w 1600200"/>
              <a:gd name="connsiteY98" fmla="*/ 2497667 h 2667000"/>
              <a:gd name="connsiteX99" fmla="*/ 1566334 w 1600200"/>
              <a:gd name="connsiteY99" fmla="*/ 2446867 h 2667000"/>
              <a:gd name="connsiteX100" fmla="*/ 1591734 w 1600200"/>
              <a:gd name="connsiteY100" fmla="*/ 2345267 h 2667000"/>
              <a:gd name="connsiteX101" fmla="*/ 1583267 w 1600200"/>
              <a:gd name="connsiteY101" fmla="*/ 2125134 h 2667000"/>
              <a:gd name="connsiteX102" fmla="*/ 1600200 w 1600200"/>
              <a:gd name="connsiteY102" fmla="*/ 1143000 h 2667000"/>
              <a:gd name="connsiteX103" fmla="*/ 1591734 w 1600200"/>
              <a:gd name="connsiteY103" fmla="*/ 863600 h 2667000"/>
              <a:gd name="connsiteX104" fmla="*/ 1583267 w 1600200"/>
              <a:gd name="connsiteY104" fmla="*/ 736600 h 2667000"/>
              <a:gd name="connsiteX105" fmla="*/ 1566334 w 1600200"/>
              <a:gd name="connsiteY105" fmla="*/ 677334 h 2667000"/>
              <a:gd name="connsiteX106" fmla="*/ 1557867 w 1600200"/>
              <a:gd name="connsiteY106" fmla="*/ 609600 h 2667000"/>
              <a:gd name="connsiteX107" fmla="*/ 1549400 w 1600200"/>
              <a:gd name="connsiteY107" fmla="*/ 584200 h 2667000"/>
              <a:gd name="connsiteX108" fmla="*/ 1540934 w 1600200"/>
              <a:gd name="connsiteY108" fmla="*/ 550334 h 2667000"/>
              <a:gd name="connsiteX109" fmla="*/ 1524000 w 1600200"/>
              <a:gd name="connsiteY109" fmla="*/ 491067 h 2667000"/>
              <a:gd name="connsiteX110" fmla="*/ 1515534 w 1600200"/>
              <a:gd name="connsiteY110" fmla="*/ 465667 h 2667000"/>
              <a:gd name="connsiteX111" fmla="*/ 1481667 w 1600200"/>
              <a:gd name="connsiteY111" fmla="*/ 414867 h 2667000"/>
              <a:gd name="connsiteX112" fmla="*/ 1464734 w 1600200"/>
              <a:gd name="connsiteY112" fmla="*/ 347134 h 2667000"/>
              <a:gd name="connsiteX113" fmla="*/ 1456267 w 1600200"/>
              <a:gd name="connsiteY113" fmla="*/ 321734 h 2667000"/>
              <a:gd name="connsiteX114" fmla="*/ 1447800 w 1600200"/>
              <a:gd name="connsiteY114" fmla="*/ 287867 h 2667000"/>
              <a:gd name="connsiteX115" fmla="*/ 1430867 w 1600200"/>
              <a:gd name="connsiteY115" fmla="*/ 262467 h 2667000"/>
              <a:gd name="connsiteX116" fmla="*/ 1413934 w 1600200"/>
              <a:gd name="connsiteY116" fmla="*/ 228600 h 2667000"/>
              <a:gd name="connsiteX117" fmla="*/ 1405467 w 1600200"/>
              <a:gd name="connsiteY117" fmla="*/ 203200 h 2667000"/>
              <a:gd name="connsiteX118" fmla="*/ 1371600 w 1600200"/>
              <a:gd name="connsiteY118" fmla="*/ 143934 h 2667000"/>
              <a:gd name="connsiteX119" fmla="*/ 1320800 w 1600200"/>
              <a:gd name="connsiteY119" fmla="*/ 101600 h 2667000"/>
              <a:gd name="connsiteX120" fmla="*/ 1261534 w 1600200"/>
              <a:gd name="connsiteY120" fmla="*/ 59267 h 2667000"/>
              <a:gd name="connsiteX121" fmla="*/ 1210734 w 1600200"/>
              <a:gd name="connsiteY121" fmla="*/ 42334 h 2667000"/>
              <a:gd name="connsiteX122" fmla="*/ 1092200 w 1600200"/>
              <a:gd name="connsiteY122" fmla="*/ 16934 h 2667000"/>
              <a:gd name="connsiteX123" fmla="*/ 1049867 w 1600200"/>
              <a:gd name="connsiteY123" fmla="*/ 8467 h 2667000"/>
              <a:gd name="connsiteX124" fmla="*/ 999067 w 1600200"/>
              <a:gd name="connsiteY124" fmla="*/ 0 h 2667000"/>
              <a:gd name="connsiteX125" fmla="*/ 177800 w 1600200"/>
              <a:gd name="connsiteY125" fmla="*/ 16934 h 2667000"/>
              <a:gd name="connsiteX126" fmla="*/ 118534 w 1600200"/>
              <a:gd name="connsiteY126" fmla="*/ 33867 h 2667000"/>
              <a:gd name="connsiteX127" fmla="*/ 84667 w 1600200"/>
              <a:gd name="connsiteY127" fmla="*/ 42334 h 2667000"/>
              <a:gd name="connsiteX128" fmla="*/ 33867 w 1600200"/>
              <a:gd name="connsiteY128" fmla="*/ 59267 h 2667000"/>
              <a:gd name="connsiteX129" fmla="*/ 0 w 1600200"/>
              <a:gd name="connsiteY129" fmla="*/ 118534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600200" h="2667000">
                <a:moveTo>
                  <a:pt x="0" y="118534"/>
                </a:moveTo>
                <a:cubicBezTo>
                  <a:pt x="102163" y="138966"/>
                  <a:pt x="57367" y="126367"/>
                  <a:pt x="135467" y="152400"/>
                </a:cubicBezTo>
                <a:lnTo>
                  <a:pt x="186267" y="169334"/>
                </a:lnTo>
                <a:lnTo>
                  <a:pt x="211667" y="177800"/>
                </a:lnTo>
                <a:cubicBezTo>
                  <a:pt x="217311" y="183445"/>
                  <a:pt x="221460" y="191164"/>
                  <a:pt x="228600" y="194734"/>
                </a:cubicBezTo>
                <a:cubicBezTo>
                  <a:pt x="239008" y="199938"/>
                  <a:pt x="251278" y="200003"/>
                  <a:pt x="262467" y="203200"/>
                </a:cubicBezTo>
                <a:cubicBezTo>
                  <a:pt x="271048" y="205652"/>
                  <a:pt x="279257" y="209319"/>
                  <a:pt x="287867" y="211667"/>
                </a:cubicBezTo>
                <a:cubicBezTo>
                  <a:pt x="310319" y="217790"/>
                  <a:pt x="333522" y="221240"/>
                  <a:pt x="355600" y="228600"/>
                </a:cubicBezTo>
                <a:lnTo>
                  <a:pt x="406400" y="245534"/>
                </a:lnTo>
                <a:cubicBezTo>
                  <a:pt x="409222" y="254001"/>
                  <a:pt x="408556" y="264623"/>
                  <a:pt x="414867" y="270934"/>
                </a:cubicBezTo>
                <a:cubicBezTo>
                  <a:pt x="421178" y="277245"/>
                  <a:pt x="432064" y="275884"/>
                  <a:pt x="440267" y="279400"/>
                </a:cubicBezTo>
                <a:cubicBezTo>
                  <a:pt x="513503" y="310787"/>
                  <a:pt x="439967" y="284946"/>
                  <a:pt x="499534" y="304800"/>
                </a:cubicBezTo>
                <a:cubicBezTo>
                  <a:pt x="505178" y="310445"/>
                  <a:pt x="510234" y="316747"/>
                  <a:pt x="516467" y="321734"/>
                </a:cubicBezTo>
                <a:cubicBezTo>
                  <a:pt x="524413" y="328091"/>
                  <a:pt x="535510" y="330721"/>
                  <a:pt x="541867" y="338667"/>
                </a:cubicBezTo>
                <a:cubicBezTo>
                  <a:pt x="547442" y="345636"/>
                  <a:pt x="544023" y="357756"/>
                  <a:pt x="550334" y="364067"/>
                </a:cubicBezTo>
                <a:cubicBezTo>
                  <a:pt x="556645" y="370378"/>
                  <a:pt x="567378" y="369400"/>
                  <a:pt x="575734" y="372534"/>
                </a:cubicBezTo>
                <a:cubicBezTo>
                  <a:pt x="656725" y="402906"/>
                  <a:pt x="585814" y="378715"/>
                  <a:pt x="643467" y="397934"/>
                </a:cubicBezTo>
                <a:cubicBezTo>
                  <a:pt x="651160" y="409473"/>
                  <a:pt x="663927" y="432223"/>
                  <a:pt x="677334" y="440267"/>
                </a:cubicBezTo>
                <a:cubicBezTo>
                  <a:pt x="684987" y="444859"/>
                  <a:pt x="694267" y="445912"/>
                  <a:pt x="702734" y="448734"/>
                </a:cubicBezTo>
                <a:cubicBezTo>
                  <a:pt x="725309" y="516465"/>
                  <a:pt x="691446" y="437447"/>
                  <a:pt x="736600" y="482600"/>
                </a:cubicBezTo>
                <a:cubicBezTo>
                  <a:pt x="742911" y="488911"/>
                  <a:pt x="738756" y="501689"/>
                  <a:pt x="745067" y="508000"/>
                </a:cubicBezTo>
                <a:cubicBezTo>
                  <a:pt x="751378" y="514311"/>
                  <a:pt x="762485" y="512476"/>
                  <a:pt x="770467" y="516467"/>
                </a:cubicBezTo>
                <a:cubicBezTo>
                  <a:pt x="779568" y="521018"/>
                  <a:pt x="788141" y="526778"/>
                  <a:pt x="795867" y="533400"/>
                </a:cubicBezTo>
                <a:cubicBezTo>
                  <a:pt x="807989" y="543790"/>
                  <a:pt x="815454" y="560127"/>
                  <a:pt x="829734" y="567267"/>
                </a:cubicBezTo>
                <a:cubicBezTo>
                  <a:pt x="841023" y="572911"/>
                  <a:pt x="853099" y="577199"/>
                  <a:pt x="863600" y="584200"/>
                </a:cubicBezTo>
                <a:cubicBezTo>
                  <a:pt x="870242" y="588628"/>
                  <a:pt x="874300" y="596147"/>
                  <a:pt x="880534" y="601134"/>
                </a:cubicBezTo>
                <a:cubicBezTo>
                  <a:pt x="888480" y="607491"/>
                  <a:pt x="898117" y="611553"/>
                  <a:pt x="905934" y="618067"/>
                </a:cubicBezTo>
                <a:cubicBezTo>
                  <a:pt x="971124" y="672392"/>
                  <a:pt x="893671" y="618359"/>
                  <a:pt x="956734" y="660400"/>
                </a:cubicBezTo>
                <a:cubicBezTo>
                  <a:pt x="980716" y="732352"/>
                  <a:pt x="947268" y="644624"/>
                  <a:pt x="982134" y="702734"/>
                </a:cubicBezTo>
                <a:cubicBezTo>
                  <a:pt x="986726" y="710387"/>
                  <a:pt x="984289" y="721823"/>
                  <a:pt x="990600" y="728134"/>
                </a:cubicBezTo>
                <a:cubicBezTo>
                  <a:pt x="996911" y="734445"/>
                  <a:pt x="1007533" y="733778"/>
                  <a:pt x="1016000" y="736600"/>
                </a:cubicBezTo>
                <a:cubicBezTo>
                  <a:pt x="1018822" y="745067"/>
                  <a:pt x="1018156" y="755689"/>
                  <a:pt x="1024467" y="762000"/>
                </a:cubicBezTo>
                <a:cubicBezTo>
                  <a:pt x="1030778" y="768311"/>
                  <a:pt x="1041664" y="766951"/>
                  <a:pt x="1049867" y="770467"/>
                </a:cubicBezTo>
                <a:cubicBezTo>
                  <a:pt x="1111850" y="797031"/>
                  <a:pt x="1055163" y="780257"/>
                  <a:pt x="1117600" y="795867"/>
                </a:cubicBezTo>
                <a:cubicBezTo>
                  <a:pt x="1123245" y="801511"/>
                  <a:pt x="1127689" y="808693"/>
                  <a:pt x="1134534" y="812800"/>
                </a:cubicBezTo>
                <a:cubicBezTo>
                  <a:pt x="1142187" y="817392"/>
                  <a:pt x="1153623" y="814956"/>
                  <a:pt x="1159934" y="821267"/>
                </a:cubicBezTo>
                <a:cubicBezTo>
                  <a:pt x="1166245" y="827578"/>
                  <a:pt x="1163808" y="839014"/>
                  <a:pt x="1168400" y="846667"/>
                </a:cubicBezTo>
                <a:cubicBezTo>
                  <a:pt x="1172507" y="853512"/>
                  <a:pt x="1179689" y="857956"/>
                  <a:pt x="1185334" y="863600"/>
                </a:cubicBezTo>
                <a:cubicBezTo>
                  <a:pt x="1186464" y="868120"/>
                  <a:pt x="1197407" y="915577"/>
                  <a:pt x="1202267" y="922867"/>
                </a:cubicBezTo>
                <a:cubicBezTo>
                  <a:pt x="1223994" y="955457"/>
                  <a:pt x="1240598" y="952577"/>
                  <a:pt x="1278467" y="965200"/>
                </a:cubicBezTo>
                <a:cubicBezTo>
                  <a:pt x="1315838" y="977657"/>
                  <a:pt x="1295889" y="969678"/>
                  <a:pt x="1337734" y="990600"/>
                </a:cubicBezTo>
                <a:cubicBezTo>
                  <a:pt x="1343378" y="996245"/>
                  <a:pt x="1349878" y="1001148"/>
                  <a:pt x="1354667" y="1007534"/>
                </a:cubicBezTo>
                <a:cubicBezTo>
                  <a:pt x="1366878" y="1023815"/>
                  <a:pt x="1371601" y="1047045"/>
                  <a:pt x="1388534" y="1058334"/>
                </a:cubicBezTo>
                <a:cubicBezTo>
                  <a:pt x="1421360" y="1080217"/>
                  <a:pt x="1404281" y="1072049"/>
                  <a:pt x="1439334" y="1083734"/>
                </a:cubicBezTo>
                <a:cubicBezTo>
                  <a:pt x="1469143" y="1128448"/>
                  <a:pt x="1441125" y="1092527"/>
                  <a:pt x="1490134" y="1134534"/>
                </a:cubicBezTo>
                <a:cubicBezTo>
                  <a:pt x="1547175" y="1183426"/>
                  <a:pt x="1484796" y="1139442"/>
                  <a:pt x="1540934" y="1176867"/>
                </a:cubicBezTo>
                <a:cubicBezTo>
                  <a:pt x="1543756" y="1185334"/>
                  <a:pt x="1547236" y="1193609"/>
                  <a:pt x="1549400" y="1202267"/>
                </a:cubicBezTo>
                <a:cubicBezTo>
                  <a:pt x="1569307" y="1281896"/>
                  <a:pt x="1564375" y="1349487"/>
                  <a:pt x="1549400" y="1439334"/>
                </a:cubicBezTo>
                <a:cubicBezTo>
                  <a:pt x="1547933" y="1448137"/>
                  <a:pt x="1532467" y="1444978"/>
                  <a:pt x="1524000" y="1447800"/>
                </a:cubicBezTo>
                <a:cubicBezTo>
                  <a:pt x="1518356" y="1453445"/>
                  <a:pt x="1513300" y="1459747"/>
                  <a:pt x="1507067" y="1464734"/>
                </a:cubicBezTo>
                <a:cubicBezTo>
                  <a:pt x="1499121" y="1471091"/>
                  <a:pt x="1488862" y="1474472"/>
                  <a:pt x="1481667" y="1481667"/>
                </a:cubicBezTo>
                <a:cubicBezTo>
                  <a:pt x="1474472" y="1488862"/>
                  <a:pt x="1471356" y="1499341"/>
                  <a:pt x="1464734" y="1507067"/>
                </a:cubicBezTo>
                <a:cubicBezTo>
                  <a:pt x="1432592" y="1544566"/>
                  <a:pt x="1441521" y="1537383"/>
                  <a:pt x="1405467" y="1549400"/>
                </a:cubicBezTo>
                <a:cubicBezTo>
                  <a:pt x="1362564" y="1592305"/>
                  <a:pt x="1418087" y="1541829"/>
                  <a:pt x="1363134" y="1574800"/>
                </a:cubicBezTo>
                <a:cubicBezTo>
                  <a:pt x="1356289" y="1578907"/>
                  <a:pt x="1352434" y="1586747"/>
                  <a:pt x="1346200" y="1591734"/>
                </a:cubicBezTo>
                <a:cubicBezTo>
                  <a:pt x="1338254" y="1598091"/>
                  <a:pt x="1329267" y="1603023"/>
                  <a:pt x="1320800" y="1608667"/>
                </a:cubicBezTo>
                <a:cubicBezTo>
                  <a:pt x="1311622" y="1636201"/>
                  <a:pt x="1303543" y="1668420"/>
                  <a:pt x="1286934" y="1693334"/>
                </a:cubicBezTo>
                <a:cubicBezTo>
                  <a:pt x="1282506" y="1699976"/>
                  <a:pt x="1275645" y="1704623"/>
                  <a:pt x="1270000" y="1710267"/>
                </a:cubicBezTo>
                <a:cubicBezTo>
                  <a:pt x="1258408" y="1745044"/>
                  <a:pt x="1258089" y="1760853"/>
                  <a:pt x="1236134" y="1786467"/>
                </a:cubicBezTo>
                <a:cubicBezTo>
                  <a:pt x="1225744" y="1798589"/>
                  <a:pt x="1217755" y="1816462"/>
                  <a:pt x="1202267" y="1820334"/>
                </a:cubicBezTo>
                <a:lnTo>
                  <a:pt x="1168400" y="1828800"/>
                </a:lnTo>
                <a:cubicBezTo>
                  <a:pt x="1162756" y="1834445"/>
                  <a:pt x="1158607" y="1842164"/>
                  <a:pt x="1151467" y="1845734"/>
                </a:cubicBezTo>
                <a:cubicBezTo>
                  <a:pt x="1054540" y="1894198"/>
                  <a:pt x="1140782" y="1835211"/>
                  <a:pt x="1066800" y="1879600"/>
                </a:cubicBezTo>
                <a:cubicBezTo>
                  <a:pt x="1049349" y="1890071"/>
                  <a:pt x="1034203" y="1904366"/>
                  <a:pt x="1016000" y="1913467"/>
                </a:cubicBezTo>
                <a:cubicBezTo>
                  <a:pt x="1004711" y="1919111"/>
                  <a:pt x="992635" y="1923399"/>
                  <a:pt x="982134" y="1930400"/>
                </a:cubicBezTo>
                <a:cubicBezTo>
                  <a:pt x="935647" y="1961391"/>
                  <a:pt x="998757" y="1936149"/>
                  <a:pt x="939800" y="1955800"/>
                </a:cubicBezTo>
                <a:cubicBezTo>
                  <a:pt x="934156" y="1961445"/>
                  <a:pt x="927854" y="1966501"/>
                  <a:pt x="922867" y="1972734"/>
                </a:cubicBezTo>
                <a:cubicBezTo>
                  <a:pt x="903308" y="1997184"/>
                  <a:pt x="911716" y="1996895"/>
                  <a:pt x="889000" y="2015067"/>
                </a:cubicBezTo>
                <a:cubicBezTo>
                  <a:pt x="865553" y="2033824"/>
                  <a:pt x="865028" y="2031524"/>
                  <a:pt x="838200" y="2040467"/>
                </a:cubicBezTo>
                <a:cubicBezTo>
                  <a:pt x="799384" y="2098693"/>
                  <a:pt x="810770" y="2071960"/>
                  <a:pt x="795867" y="2116667"/>
                </a:cubicBezTo>
                <a:cubicBezTo>
                  <a:pt x="790223" y="2156178"/>
                  <a:pt x="785870" y="2195895"/>
                  <a:pt x="778934" y="2235200"/>
                </a:cubicBezTo>
                <a:cubicBezTo>
                  <a:pt x="777383" y="2243989"/>
                  <a:pt x="777729" y="2255413"/>
                  <a:pt x="770467" y="2260600"/>
                </a:cubicBezTo>
                <a:cubicBezTo>
                  <a:pt x="755942" y="2270975"/>
                  <a:pt x="719667" y="2277534"/>
                  <a:pt x="719667" y="2277534"/>
                </a:cubicBezTo>
                <a:cubicBezTo>
                  <a:pt x="701249" y="2332785"/>
                  <a:pt x="723199" y="2294467"/>
                  <a:pt x="626534" y="2294467"/>
                </a:cubicBezTo>
                <a:cubicBezTo>
                  <a:pt x="614898" y="2294467"/>
                  <a:pt x="603956" y="2300112"/>
                  <a:pt x="592667" y="2302934"/>
                </a:cubicBezTo>
                <a:cubicBezTo>
                  <a:pt x="573924" y="2315429"/>
                  <a:pt x="554906" y="2325709"/>
                  <a:pt x="541867" y="2345267"/>
                </a:cubicBezTo>
                <a:cubicBezTo>
                  <a:pt x="509151" y="2394341"/>
                  <a:pt x="564805" y="2349731"/>
                  <a:pt x="508000" y="2387600"/>
                </a:cubicBezTo>
                <a:cubicBezTo>
                  <a:pt x="502356" y="2396067"/>
                  <a:pt x="497424" y="2405054"/>
                  <a:pt x="491067" y="2413000"/>
                </a:cubicBezTo>
                <a:cubicBezTo>
                  <a:pt x="486080" y="2419233"/>
                  <a:pt x="478241" y="2423089"/>
                  <a:pt x="474134" y="2429934"/>
                </a:cubicBezTo>
                <a:cubicBezTo>
                  <a:pt x="469542" y="2437587"/>
                  <a:pt x="471146" y="2448289"/>
                  <a:pt x="465667" y="2455334"/>
                </a:cubicBezTo>
                <a:cubicBezTo>
                  <a:pt x="450965" y="2474237"/>
                  <a:pt x="414867" y="2506134"/>
                  <a:pt x="414867" y="2506134"/>
                </a:cubicBezTo>
                <a:cubicBezTo>
                  <a:pt x="431202" y="2587807"/>
                  <a:pt x="411199" y="2515731"/>
                  <a:pt x="440267" y="2573867"/>
                </a:cubicBezTo>
                <a:cubicBezTo>
                  <a:pt x="444258" y="2581849"/>
                  <a:pt x="441308" y="2594316"/>
                  <a:pt x="448734" y="2599267"/>
                </a:cubicBezTo>
                <a:cubicBezTo>
                  <a:pt x="460708" y="2607249"/>
                  <a:pt x="477019" y="2604612"/>
                  <a:pt x="491067" y="2607734"/>
                </a:cubicBezTo>
                <a:cubicBezTo>
                  <a:pt x="502426" y="2610258"/>
                  <a:pt x="513788" y="2612856"/>
                  <a:pt x="524934" y="2616200"/>
                </a:cubicBezTo>
                <a:cubicBezTo>
                  <a:pt x="542031" y="2621329"/>
                  <a:pt x="559769" y="2625152"/>
                  <a:pt x="575734" y="2633134"/>
                </a:cubicBezTo>
                <a:cubicBezTo>
                  <a:pt x="587023" y="2638778"/>
                  <a:pt x="597356" y="2647006"/>
                  <a:pt x="609600" y="2650067"/>
                </a:cubicBezTo>
                <a:cubicBezTo>
                  <a:pt x="644551" y="2658805"/>
                  <a:pt x="794258" y="2666328"/>
                  <a:pt x="804334" y="2667000"/>
                </a:cubicBezTo>
                <a:lnTo>
                  <a:pt x="939800" y="2650067"/>
                </a:lnTo>
                <a:cubicBezTo>
                  <a:pt x="1036621" y="2637158"/>
                  <a:pt x="1035613" y="2636921"/>
                  <a:pt x="1109134" y="2624667"/>
                </a:cubicBezTo>
                <a:cubicBezTo>
                  <a:pt x="1123245" y="2619023"/>
                  <a:pt x="1137049" y="2612540"/>
                  <a:pt x="1151467" y="2607734"/>
                </a:cubicBezTo>
                <a:cubicBezTo>
                  <a:pt x="1167745" y="2602308"/>
                  <a:pt x="1194425" y="2598954"/>
                  <a:pt x="1210734" y="2590800"/>
                </a:cubicBezTo>
                <a:cubicBezTo>
                  <a:pt x="1219835" y="2586249"/>
                  <a:pt x="1227667" y="2579511"/>
                  <a:pt x="1236134" y="2573867"/>
                </a:cubicBezTo>
                <a:cubicBezTo>
                  <a:pt x="1216378" y="2571045"/>
                  <a:pt x="1196552" y="2568681"/>
                  <a:pt x="1176867" y="2565400"/>
                </a:cubicBezTo>
                <a:cubicBezTo>
                  <a:pt x="1162672" y="2563034"/>
                  <a:pt x="1142516" y="2568908"/>
                  <a:pt x="1134534" y="2556934"/>
                </a:cubicBezTo>
                <a:cubicBezTo>
                  <a:pt x="1128890" y="2548467"/>
                  <a:pt x="1149811" y="2541038"/>
                  <a:pt x="1159934" y="2540000"/>
                </a:cubicBezTo>
                <a:cubicBezTo>
                  <a:pt x="1261160" y="2529618"/>
                  <a:pt x="1363134" y="2528711"/>
                  <a:pt x="1464734" y="2523067"/>
                </a:cubicBezTo>
                <a:lnTo>
                  <a:pt x="1515534" y="2506134"/>
                </a:lnTo>
                <a:lnTo>
                  <a:pt x="1540934" y="2497667"/>
                </a:lnTo>
                <a:cubicBezTo>
                  <a:pt x="1571806" y="2405045"/>
                  <a:pt x="1522571" y="2545332"/>
                  <a:pt x="1566334" y="2446867"/>
                </a:cubicBezTo>
                <a:cubicBezTo>
                  <a:pt x="1584223" y="2406618"/>
                  <a:pt x="1584635" y="2387862"/>
                  <a:pt x="1591734" y="2345267"/>
                </a:cubicBezTo>
                <a:cubicBezTo>
                  <a:pt x="1588912" y="2271889"/>
                  <a:pt x="1583267" y="2198566"/>
                  <a:pt x="1583267" y="2125134"/>
                </a:cubicBezTo>
                <a:cubicBezTo>
                  <a:pt x="1583267" y="1821304"/>
                  <a:pt x="1592912" y="1456413"/>
                  <a:pt x="1600200" y="1143000"/>
                </a:cubicBezTo>
                <a:cubicBezTo>
                  <a:pt x="1597378" y="1049867"/>
                  <a:pt x="1595613" y="956695"/>
                  <a:pt x="1591734" y="863600"/>
                </a:cubicBezTo>
                <a:cubicBezTo>
                  <a:pt x="1589968" y="821209"/>
                  <a:pt x="1587709" y="778794"/>
                  <a:pt x="1583267" y="736600"/>
                </a:cubicBezTo>
                <a:cubicBezTo>
                  <a:pt x="1581632" y="721068"/>
                  <a:pt x="1571579" y="693071"/>
                  <a:pt x="1566334" y="677334"/>
                </a:cubicBezTo>
                <a:cubicBezTo>
                  <a:pt x="1563512" y="654756"/>
                  <a:pt x="1561937" y="631987"/>
                  <a:pt x="1557867" y="609600"/>
                </a:cubicBezTo>
                <a:cubicBezTo>
                  <a:pt x="1556270" y="600819"/>
                  <a:pt x="1551852" y="592781"/>
                  <a:pt x="1549400" y="584200"/>
                </a:cubicBezTo>
                <a:cubicBezTo>
                  <a:pt x="1546203" y="573012"/>
                  <a:pt x="1543996" y="561560"/>
                  <a:pt x="1540934" y="550334"/>
                </a:cubicBezTo>
                <a:cubicBezTo>
                  <a:pt x="1535528" y="530512"/>
                  <a:pt x="1529904" y="510747"/>
                  <a:pt x="1524000" y="491067"/>
                </a:cubicBezTo>
                <a:cubicBezTo>
                  <a:pt x="1521436" y="482519"/>
                  <a:pt x="1519868" y="473469"/>
                  <a:pt x="1515534" y="465667"/>
                </a:cubicBezTo>
                <a:cubicBezTo>
                  <a:pt x="1505651" y="447877"/>
                  <a:pt x="1481667" y="414867"/>
                  <a:pt x="1481667" y="414867"/>
                </a:cubicBezTo>
                <a:cubicBezTo>
                  <a:pt x="1476023" y="392289"/>
                  <a:pt x="1472094" y="369212"/>
                  <a:pt x="1464734" y="347134"/>
                </a:cubicBezTo>
                <a:cubicBezTo>
                  <a:pt x="1461912" y="338667"/>
                  <a:pt x="1458719" y="330315"/>
                  <a:pt x="1456267" y="321734"/>
                </a:cubicBezTo>
                <a:cubicBezTo>
                  <a:pt x="1453070" y="310545"/>
                  <a:pt x="1452384" y="298563"/>
                  <a:pt x="1447800" y="287867"/>
                </a:cubicBezTo>
                <a:cubicBezTo>
                  <a:pt x="1443792" y="278514"/>
                  <a:pt x="1435915" y="271302"/>
                  <a:pt x="1430867" y="262467"/>
                </a:cubicBezTo>
                <a:cubicBezTo>
                  <a:pt x="1424605" y="251508"/>
                  <a:pt x="1418906" y="240201"/>
                  <a:pt x="1413934" y="228600"/>
                </a:cubicBezTo>
                <a:cubicBezTo>
                  <a:pt x="1410418" y="220397"/>
                  <a:pt x="1408983" y="211403"/>
                  <a:pt x="1405467" y="203200"/>
                </a:cubicBezTo>
                <a:cubicBezTo>
                  <a:pt x="1398159" y="186148"/>
                  <a:pt x="1384106" y="158941"/>
                  <a:pt x="1371600" y="143934"/>
                </a:cubicBezTo>
                <a:cubicBezTo>
                  <a:pt x="1348347" y="116031"/>
                  <a:pt x="1348223" y="121188"/>
                  <a:pt x="1320800" y="101600"/>
                </a:cubicBezTo>
                <a:cubicBezTo>
                  <a:pt x="1315646" y="97918"/>
                  <a:pt x="1272100" y="63963"/>
                  <a:pt x="1261534" y="59267"/>
                </a:cubicBezTo>
                <a:cubicBezTo>
                  <a:pt x="1245223" y="52018"/>
                  <a:pt x="1210734" y="42334"/>
                  <a:pt x="1210734" y="42334"/>
                </a:cubicBezTo>
                <a:cubicBezTo>
                  <a:pt x="1157275" y="6693"/>
                  <a:pt x="1201968" y="30655"/>
                  <a:pt x="1092200" y="16934"/>
                </a:cubicBezTo>
                <a:cubicBezTo>
                  <a:pt x="1077921" y="15149"/>
                  <a:pt x="1064025" y="11041"/>
                  <a:pt x="1049867" y="8467"/>
                </a:cubicBezTo>
                <a:cubicBezTo>
                  <a:pt x="1032977" y="5396"/>
                  <a:pt x="1016000" y="2822"/>
                  <a:pt x="999067" y="0"/>
                </a:cubicBezTo>
                <a:lnTo>
                  <a:pt x="177800" y="16934"/>
                </a:lnTo>
                <a:cubicBezTo>
                  <a:pt x="163027" y="17373"/>
                  <a:pt x="133688" y="29537"/>
                  <a:pt x="118534" y="33867"/>
                </a:cubicBezTo>
                <a:cubicBezTo>
                  <a:pt x="107345" y="37064"/>
                  <a:pt x="95813" y="38990"/>
                  <a:pt x="84667" y="42334"/>
                </a:cubicBezTo>
                <a:cubicBezTo>
                  <a:pt x="67570" y="47463"/>
                  <a:pt x="48719" y="49366"/>
                  <a:pt x="33867" y="59267"/>
                </a:cubicBezTo>
                <a:cubicBezTo>
                  <a:pt x="3216" y="79700"/>
                  <a:pt x="17568" y="71649"/>
                  <a:pt x="0" y="118534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8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 seed 1 25X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t="19013" r="16482" b="20741"/>
          <a:stretch/>
        </p:blipFill>
        <p:spPr>
          <a:xfrm>
            <a:off x="152400" y="812801"/>
            <a:ext cx="4080933" cy="4131734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101600" y="647700"/>
            <a:ext cx="2070100" cy="3860800"/>
          </a:xfrm>
          <a:custGeom>
            <a:avLst/>
            <a:gdLst>
              <a:gd name="connsiteX0" fmla="*/ 2070100 w 2070100"/>
              <a:gd name="connsiteY0" fmla="*/ 368300 h 3860800"/>
              <a:gd name="connsiteX1" fmla="*/ 1587500 w 2070100"/>
              <a:gd name="connsiteY1" fmla="*/ 393700 h 3860800"/>
              <a:gd name="connsiteX2" fmla="*/ 1460500 w 2070100"/>
              <a:gd name="connsiteY2" fmla="*/ 431800 h 3860800"/>
              <a:gd name="connsiteX3" fmla="*/ 1384300 w 2070100"/>
              <a:gd name="connsiteY3" fmla="*/ 444500 h 3860800"/>
              <a:gd name="connsiteX4" fmla="*/ 1219200 w 2070100"/>
              <a:gd name="connsiteY4" fmla="*/ 482600 h 3860800"/>
              <a:gd name="connsiteX5" fmla="*/ 1181100 w 2070100"/>
              <a:gd name="connsiteY5" fmla="*/ 508000 h 3860800"/>
              <a:gd name="connsiteX6" fmla="*/ 1092200 w 2070100"/>
              <a:gd name="connsiteY6" fmla="*/ 533400 h 3860800"/>
              <a:gd name="connsiteX7" fmla="*/ 1054100 w 2070100"/>
              <a:gd name="connsiteY7" fmla="*/ 546100 h 3860800"/>
              <a:gd name="connsiteX8" fmla="*/ 1003300 w 2070100"/>
              <a:gd name="connsiteY8" fmla="*/ 609600 h 3860800"/>
              <a:gd name="connsiteX9" fmla="*/ 965200 w 2070100"/>
              <a:gd name="connsiteY9" fmla="*/ 647700 h 3860800"/>
              <a:gd name="connsiteX10" fmla="*/ 825500 w 2070100"/>
              <a:gd name="connsiteY10" fmla="*/ 685800 h 3860800"/>
              <a:gd name="connsiteX11" fmla="*/ 787400 w 2070100"/>
              <a:gd name="connsiteY11" fmla="*/ 698500 h 3860800"/>
              <a:gd name="connsiteX12" fmla="*/ 762000 w 2070100"/>
              <a:gd name="connsiteY12" fmla="*/ 736600 h 3860800"/>
              <a:gd name="connsiteX13" fmla="*/ 723900 w 2070100"/>
              <a:gd name="connsiteY13" fmla="*/ 762000 h 3860800"/>
              <a:gd name="connsiteX14" fmla="*/ 698500 w 2070100"/>
              <a:gd name="connsiteY14" fmla="*/ 838200 h 3860800"/>
              <a:gd name="connsiteX15" fmla="*/ 647700 w 2070100"/>
              <a:gd name="connsiteY15" fmla="*/ 914400 h 3860800"/>
              <a:gd name="connsiteX16" fmla="*/ 609600 w 2070100"/>
              <a:gd name="connsiteY16" fmla="*/ 952500 h 3860800"/>
              <a:gd name="connsiteX17" fmla="*/ 558800 w 2070100"/>
              <a:gd name="connsiteY17" fmla="*/ 1028700 h 3860800"/>
              <a:gd name="connsiteX18" fmla="*/ 520700 w 2070100"/>
              <a:gd name="connsiteY18" fmla="*/ 1066800 h 3860800"/>
              <a:gd name="connsiteX19" fmla="*/ 495300 w 2070100"/>
              <a:gd name="connsiteY19" fmla="*/ 1104900 h 3860800"/>
              <a:gd name="connsiteX20" fmla="*/ 457200 w 2070100"/>
              <a:gd name="connsiteY20" fmla="*/ 1117600 h 3860800"/>
              <a:gd name="connsiteX21" fmla="*/ 431800 w 2070100"/>
              <a:gd name="connsiteY21" fmla="*/ 1155700 h 3860800"/>
              <a:gd name="connsiteX22" fmla="*/ 419100 w 2070100"/>
              <a:gd name="connsiteY22" fmla="*/ 1193800 h 3860800"/>
              <a:gd name="connsiteX23" fmla="*/ 368300 w 2070100"/>
              <a:gd name="connsiteY23" fmla="*/ 1270000 h 3860800"/>
              <a:gd name="connsiteX24" fmla="*/ 330200 w 2070100"/>
              <a:gd name="connsiteY24" fmla="*/ 1346200 h 3860800"/>
              <a:gd name="connsiteX25" fmla="*/ 317500 w 2070100"/>
              <a:gd name="connsiteY25" fmla="*/ 1384300 h 3860800"/>
              <a:gd name="connsiteX26" fmla="*/ 292100 w 2070100"/>
              <a:gd name="connsiteY26" fmla="*/ 1422400 h 3860800"/>
              <a:gd name="connsiteX27" fmla="*/ 279400 w 2070100"/>
              <a:gd name="connsiteY27" fmla="*/ 1460500 h 3860800"/>
              <a:gd name="connsiteX28" fmla="*/ 254000 w 2070100"/>
              <a:gd name="connsiteY28" fmla="*/ 1498600 h 3860800"/>
              <a:gd name="connsiteX29" fmla="*/ 228600 w 2070100"/>
              <a:gd name="connsiteY29" fmla="*/ 1587500 h 3860800"/>
              <a:gd name="connsiteX30" fmla="*/ 203200 w 2070100"/>
              <a:gd name="connsiteY30" fmla="*/ 1663700 h 3860800"/>
              <a:gd name="connsiteX31" fmla="*/ 177800 w 2070100"/>
              <a:gd name="connsiteY31" fmla="*/ 1739900 h 3860800"/>
              <a:gd name="connsiteX32" fmla="*/ 165100 w 2070100"/>
              <a:gd name="connsiteY32" fmla="*/ 1778000 h 3860800"/>
              <a:gd name="connsiteX33" fmla="*/ 139700 w 2070100"/>
              <a:gd name="connsiteY33" fmla="*/ 1828800 h 3860800"/>
              <a:gd name="connsiteX34" fmla="*/ 114300 w 2070100"/>
              <a:gd name="connsiteY34" fmla="*/ 1930400 h 3860800"/>
              <a:gd name="connsiteX35" fmla="*/ 88900 w 2070100"/>
              <a:gd name="connsiteY35" fmla="*/ 2057400 h 3860800"/>
              <a:gd name="connsiteX36" fmla="*/ 76200 w 2070100"/>
              <a:gd name="connsiteY36" fmla="*/ 2120900 h 3860800"/>
              <a:gd name="connsiteX37" fmla="*/ 63500 w 2070100"/>
              <a:gd name="connsiteY37" fmla="*/ 2171700 h 3860800"/>
              <a:gd name="connsiteX38" fmla="*/ 63500 w 2070100"/>
              <a:gd name="connsiteY38" fmla="*/ 2565400 h 3860800"/>
              <a:gd name="connsiteX39" fmla="*/ 88900 w 2070100"/>
              <a:gd name="connsiteY39" fmla="*/ 2603500 h 3860800"/>
              <a:gd name="connsiteX40" fmla="*/ 114300 w 2070100"/>
              <a:gd name="connsiteY40" fmla="*/ 2743200 h 3860800"/>
              <a:gd name="connsiteX41" fmla="*/ 127000 w 2070100"/>
              <a:gd name="connsiteY41" fmla="*/ 2908300 h 3860800"/>
              <a:gd name="connsiteX42" fmla="*/ 139700 w 2070100"/>
              <a:gd name="connsiteY42" fmla="*/ 2959100 h 3860800"/>
              <a:gd name="connsiteX43" fmla="*/ 190500 w 2070100"/>
              <a:gd name="connsiteY43" fmla="*/ 3035300 h 3860800"/>
              <a:gd name="connsiteX44" fmla="*/ 215900 w 2070100"/>
              <a:gd name="connsiteY44" fmla="*/ 3073400 h 3860800"/>
              <a:gd name="connsiteX45" fmla="*/ 228600 w 2070100"/>
              <a:gd name="connsiteY45" fmla="*/ 3111500 h 3860800"/>
              <a:gd name="connsiteX46" fmla="*/ 266700 w 2070100"/>
              <a:gd name="connsiteY46" fmla="*/ 3124200 h 3860800"/>
              <a:gd name="connsiteX47" fmla="*/ 292100 w 2070100"/>
              <a:gd name="connsiteY47" fmla="*/ 3200400 h 3860800"/>
              <a:gd name="connsiteX48" fmla="*/ 317500 w 2070100"/>
              <a:gd name="connsiteY48" fmla="*/ 3238500 h 3860800"/>
              <a:gd name="connsiteX49" fmla="*/ 330200 w 2070100"/>
              <a:gd name="connsiteY49" fmla="*/ 3276600 h 3860800"/>
              <a:gd name="connsiteX50" fmla="*/ 368300 w 2070100"/>
              <a:gd name="connsiteY50" fmla="*/ 3302000 h 3860800"/>
              <a:gd name="connsiteX51" fmla="*/ 419100 w 2070100"/>
              <a:gd name="connsiteY51" fmla="*/ 3378200 h 3860800"/>
              <a:gd name="connsiteX52" fmla="*/ 469900 w 2070100"/>
              <a:gd name="connsiteY52" fmla="*/ 3454400 h 3860800"/>
              <a:gd name="connsiteX53" fmla="*/ 520700 w 2070100"/>
              <a:gd name="connsiteY53" fmla="*/ 3530600 h 3860800"/>
              <a:gd name="connsiteX54" fmla="*/ 546100 w 2070100"/>
              <a:gd name="connsiteY54" fmla="*/ 3568700 h 3860800"/>
              <a:gd name="connsiteX55" fmla="*/ 596900 w 2070100"/>
              <a:gd name="connsiteY55" fmla="*/ 3644900 h 3860800"/>
              <a:gd name="connsiteX56" fmla="*/ 609600 w 2070100"/>
              <a:gd name="connsiteY56" fmla="*/ 3683000 h 3860800"/>
              <a:gd name="connsiteX57" fmla="*/ 647700 w 2070100"/>
              <a:gd name="connsiteY57" fmla="*/ 3695700 h 3860800"/>
              <a:gd name="connsiteX58" fmla="*/ 596900 w 2070100"/>
              <a:gd name="connsiteY58" fmla="*/ 3848100 h 3860800"/>
              <a:gd name="connsiteX59" fmla="*/ 546100 w 2070100"/>
              <a:gd name="connsiteY59" fmla="*/ 3860800 h 3860800"/>
              <a:gd name="connsiteX60" fmla="*/ 368300 w 2070100"/>
              <a:gd name="connsiteY60" fmla="*/ 3848100 h 3860800"/>
              <a:gd name="connsiteX61" fmla="*/ 292100 w 2070100"/>
              <a:gd name="connsiteY61" fmla="*/ 3822700 h 3860800"/>
              <a:gd name="connsiteX62" fmla="*/ 254000 w 2070100"/>
              <a:gd name="connsiteY62" fmla="*/ 3810000 h 3860800"/>
              <a:gd name="connsiteX63" fmla="*/ 215900 w 2070100"/>
              <a:gd name="connsiteY63" fmla="*/ 3784600 h 3860800"/>
              <a:gd name="connsiteX64" fmla="*/ 177800 w 2070100"/>
              <a:gd name="connsiteY64" fmla="*/ 3771900 h 3860800"/>
              <a:gd name="connsiteX65" fmla="*/ 127000 w 2070100"/>
              <a:gd name="connsiteY65" fmla="*/ 3746500 h 3860800"/>
              <a:gd name="connsiteX66" fmla="*/ 50800 w 2070100"/>
              <a:gd name="connsiteY66" fmla="*/ 3721100 h 3860800"/>
              <a:gd name="connsiteX67" fmla="*/ 38100 w 2070100"/>
              <a:gd name="connsiteY67" fmla="*/ 3390900 h 3860800"/>
              <a:gd name="connsiteX68" fmla="*/ 0 w 2070100"/>
              <a:gd name="connsiteY68" fmla="*/ 2946400 h 3860800"/>
              <a:gd name="connsiteX69" fmla="*/ 25400 w 2070100"/>
              <a:gd name="connsiteY69" fmla="*/ 1930400 h 3860800"/>
              <a:gd name="connsiteX70" fmla="*/ 38100 w 2070100"/>
              <a:gd name="connsiteY70" fmla="*/ 1676400 h 3860800"/>
              <a:gd name="connsiteX71" fmla="*/ 12700 w 2070100"/>
              <a:gd name="connsiteY71" fmla="*/ 1511300 h 3860800"/>
              <a:gd name="connsiteX72" fmla="*/ 0 w 2070100"/>
              <a:gd name="connsiteY72" fmla="*/ 1371600 h 3860800"/>
              <a:gd name="connsiteX73" fmla="*/ 12700 w 2070100"/>
              <a:gd name="connsiteY73" fmla="*/ 685800 h 3860800"/>
              <a:gd name="connsiteX74" fmla="*/ 50800 w 2070100"/>
              <a:gd name="connsiteY74" fmla="*/ 190500 h 3860800"/>
              <a:gd name="connsiteX75" fmla="*/ 101600 w 2070100"/>
              <a:gd name="connsiteY75" fmla="*/ 114300 h 3860800"/>
              <a:gd name="connsiteX76" fmla="*/ 139700 w 2070100"/>
              <a:gd name="connsiteY76" fmla="*/ 101600 h 3860800"/>
              <a:gd name="connsiteX77" fmla="*/ 241300 w 2070100"/>
              <a:gd name="connsiteY77" fmla="*/ 50800 h 3860800"/>
              <a:gd name="connsiteX78" fmla="*/ 317500 w 2070100"/>
              <a:gd name="connsiteY78" fmla="*/ 25400 h 3860800"/>
              <a:gd name="connsiteX79" fmla="*/ 393700 w 2070100"/>
              <a:gd name="connsiteY79" fmla="*/ 0 h 3860800"/>
              <a:gd name="connsiteX80" fmla="*/ 965200 w 2070100"/>
              <a:gd name="connsiteY80" fmla="*/ 25400 h 3860800"/>
              <a:gd name="connsiteX81" fmla="*/ 1206500 w 2070100"/>
              <a:gd name="connsiteY81" fmla="*/ 76200 h 3860800"/>
              <a:gd name="connsiteX82" fmla="*/ 1270000 w 2070100"/>
              <a:gd name="connsiteY82" fmla="*/ 88900 h 3860800"/>
              <a:gd name="connsiteX83" fmla="*/ 1371600 w 2070100"/>
              <a:gd name="connsiteY83" fmla="*/ 114300 h 3860800"/>
              <a:gd name="connsiteX84" fmla="*/ 1498600 w 2070100"/>
              <a:gd name="connsiteY84" fmla="*/ 165100 h 3860800"/>
              <a:gd name="connsiteX85" fmla="*/ 1574800 w 2070100"/>
              <a:gd name="connsiteY85" fmla="*/ 177800 h 3860800"/>
              <a:gd name="connsiteX86" fmla="*/ 1612900 w 2070100"/>
              <a:gd name="connsiteY86" fmla="*/ 203200 h 3860800"/>
              <a:gd name="connsiteX87" fmla="*/ 1651000 w 2070100"/>
              <a:gd name="connsiteY87" fmla="*/ 215900 h 3860800"/>
              <a:gd name="connsiteX88" fmla="*/ 1701800 w 2070100"/>
              <a:gd name="connsiteY88" fmla="*/ 241300 h 3860800"/>
              <a:gd name="connsiteX89" fmla="*/ 1739900 w 2070100"/>
              <a:gd name="connsiteY89" fmla="*/ 266700 h 3860800"/>
              <a:gd name="connsiteX90" fmla="*/ 1816100 w 2070100"/>
              <a:gd name="connsiteY90" fmla="*/ 292100 h 3860800"/>
              <a:gd name="connsiteX91" fmla="*/ 1854200 w 2070100"/>
              <a:gd name="connsiteY91" fmla="*/ 304800 h 3860800"/>
              <a:gd name="connsiteX92" fmla="*/ 1955800 w 2070100"/>
              <a:gd name="connsiteY92" fmla="*/ 342900 h 3860800"/>
              <a:gd name="connsiteX93" fmla="*/ 1993900 w 2070100"/>
              <a:gd name="connsiteY93" fmla="*/ 355600 h 38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070100" h="3860800">
                <a:moveTo>
                  <a:pt x="2070100" y="368300"/>
                </a:moveTo>
                <a:lnTo>
                  <a:pt x="1587500" y="393700"/>
                </a:lnTo>
                <a:cubicBezTo>
                  <a:pt x="1548853" y="396461"/>
                  <a:pt x="1494774" y="426088"/>
                  <a:pt x="1460500" y="431800"/>
                </a:cubicBezTo>
                <a:cubicBezTo>
                  <a:pt x="1435100" y="436033"/>
                  <a:pt x="1409550" y="439450"/>
                  <a:pt x="1384300" y="444500"/>
                </a:cubicBezTo>
                <a:cubicBezTo>
                  <a:pt x="1311334" y="459093"/>
                  <a:pt x="1281759" y="466960"/>
                  <a:pt x="1219200" y="482600"/>
                </a:cubicBezTo>
                <a:cubicBezTo>
                  <a:pt x="1206500" y="491067"/>
                  <a:pt x="1194752" y="501174"/>
                  <a:pt x="1181100" y="508000"/>
                </a:cubicBezTo>
                <a:cubicBezTo>
                  <a:pt x="1160800" y="518150"/>
                  <a:pt x="1111189" y="527975"/>
                  <a:pt x="1092200" y="533400"/>
                </a:cubicBezTo>
                <a:cubicBezTo>
                  <a:pt x="1079328" y="537078"/>
                  <a:pt x="1066800" y="541867"/>
                  <a:pt x="1054100" y="546100"/>
                </a:cubicBezTo>
                <a:cubicBezTo>
                  <a:pt x="1033251" y="608646"/>
                  <a:pt x="1056326" y="565411"/>
                  <a:pt x="1003300" y="609600"/>
                </a:cubicBezTo>
                <a:cubicBezTo>
                  <a:pt x="989502" y="621098"/>
                  <a:pt x="980900" y="638978"/>
                  <a:pt x="965200" y="647700"/>
                </a:cubicBezTo>
                <a:cubicBezTo>
                  <a:pt x="920616" y="672469"/>
                  <a:pt x="873254" y="673861"/>
                  <a:pt x="825500" y="685800"/>
                </a:cubicBezTo>
                <a:cubicBezTo>
                  <a:pt x="812513" y="689047"/>
                  <a:pt x="800100" y="694267"/>
                  <a:pt x="787400" y="698500"/>
                </a:cubicBezTo>
                <a:cubicBezTo>
                  <a:pt x="778933" y="711200"/>
                  <a:pt x="772793" y="725807"/>
                  <a:pt x="762000" y="736600"/>
                </a:cubicBezTo>
                <a:cubicBezTo>
                  <a:pt x="751207" y="747393"/>
                  <a:pt x="731990" y="749057"/>
                  <a:pt x="723900" y="762000"/>
                </a:cubicBezTo>
                <a:cubicBezTo>
                  <a:pt x="709710" y="784704"/>
                  <a:pt x="713352" y="815923"/>
                  <a:pt x="698500" y="838200"/>
                </a:cubicBezTo>
                <a:cubicBezTo>
                  <a:pt x="681567" y="863600"/>
                  <a:pt x="669286" y="892814"/>
                  <a:pt x="647700" y="914400"/>
                </a:cubicBezTo>
                <a:cubicBezTo>
                  <a:pt x="635000" y="927100"/>
                  <a:pt x="620627" y="938323"/>
                  <a:pt x="609600" y="952500"/>
                </a:cubicBezTo>
                <a:cubicBezTo>
                  <a:pt x="590858" y="976597"/>
                  <a:pt x="580386" y="1007114"/>
                  <a:pt x="558800" y="1028700"/>
                </a:cubicBezTo>
                <a:cubicBezTo>
                  <a:pt x="546100" y="1041400"/>
                  <a:pt x="532198" y="1053002"/>
                  <a:pt x="520700" y="1066800"/>
                </a:cubicBezTo>
                <a:cubicBezTo>
                  <a:pt x="510929" y="1078526"/>
                  <a:pt x="507219" y="1095365"/>
                  <a:pt x="495300" y="1104900"/>
                </a:cubicBezTo>
                <a:cubicBezTo>
                  <a:pt x="484847" y="1113263"/>
                  <a:pt x="469900" y="1113367"/>
                  <a:pt x="457200" y="1117600"/>
                </a:cubicBezTo>
                <a:cubicBezTo>
                  <a:pt x="448733" y="1130300"/>
                  <a:pt x="438626" y="1142048"/>
                  <a:pt x="431800" y="1155700"/>
                </a:cubicBezTo>
                <a:cubicBezTo>
                  <a:pt x="425813" y="1167674"/>
                  <a:pt x="425601" y="1182098"/>
                  <a:pt x="419100" y="1193800"/>
                </a:cubicBezTo>
                <a:cubicBezTo>
                  <a:pt x="404275" y="1220485"/>
                  <a:pt x="377953" y="1241040"/>
                  <a:pt x="368300" y="1270000"/>
                </a:cubicBezTo>
                <a:cubicBezTo>
                  <a:pt x="336378" y="1365765"/>
                  <a:pt x="379439" y="1247723"/>
                  <a:pt x="330200" y="1346200"/>
                </a:cubicBezTo>
                <a:cubicBezTo>
                  <a:pt x="324213" y="1358174"/>
                  <a:pt x="323487" y="1372326"/>
                  <a:pt x="317500" y="1384300"/>
                </a:cubicBezTo>
                <a:cubicBezTo>
                  <a:pt x="310674" y="1397952"/>
                  <a:pt x="298926" y="1408748"/>
                  <a:pt x="292100" y="1422400"/>
                </a:cubicBezTo>
                <a:cubicBezTo>
                  <a:pt x="286113" y="1434374"/>
                  <a:pt x="285387" y="1448526"/>
                  <a:pt x="279400" y="1460500"/>
                </a:cubicBezTo>
                <a:cubicBezTo>
                  <a:pt x="272574" y="1474152"/>
                  <a:pt x="260826" y="1484948"/>
                  <a:pt x="254000" y="1498600"/>
                </a:cubicBezTo>
                <a:cubicBezTo>
                  <a:pt x="243330" y="1519940"/>
                  <a:pt x="234704" y="1567155"/>
                  <a:pt x="228600" y="1587500"/>
                </a:cubicBezTo>
                <a:cubicBezTo>
                  <a:pt x="220907" y="1613145"/>
                  <a:pt x="211667" y="1638300"/>
                  <a:pt x="203200" y="1663700"/>
                </a:cubicBezTo>
                <a:lnTo>
                  <a:pt x="177800" y="1739900"/>
                </a:lnTo>
                <a:cubicBezTo>
                  <a:pt x="173567" y="1752600"/>
                  <a:pt x="171087" y="1766026"/>
                  <a:pt x="165100" y="1778000"/>
                </a:cubicBezTo>
                <a:cubicBezTo>
                  <a:pt x="156633" y="1794933"/>
                  <a:pt x="145687" y="1810839"/>
                  <a:pt x="139700" y="1828800"/>
                </a:cubicBezTo>
                <a:cubicBezTo>
                  <a:pt x="128661" y="1861918"/>
                  <a:pt x="121146" y="1896169"/>
                  <a:pt x="114300" y="1930400"/>
                </a:cubicBezTo>
                <a:lnTo>
                  <a:pt x="88900" y="2057400"/>
                </a:lnTo>
                <a:cubicBezTo>
                  <a:pt x="84667" y="2078567"/>
                  <a:pt x="81435" y="2099959"/>
                  <a:pt x="76200" y="2120900"/>
                </a:cubicBezTo>
                <a:lnTo>
                  <a:pt x="63500" y="2171700"/>
                </a:lnTo>
                <a:cubicBezTo>
                  <a:pt x="57949" y="2282712"/>
                  <a:pt x="37894" y="2445904"/>
                  <a:pt x="63500" y="2565400"/>
                </a:cubicBezTo>
                <a:cubicBezTo>
                  <a:pt x="66698" y="2580325"/>
                  <a:pt x="80433" y="2590800"/>
                  <a:pt x="88900" y="2603500"/>
                </a:cubicBezTo>
                <a:cubicBezTo>
                  <a:pt x="104438" y="2665651"/>
                  <a:pt x="106716" y="2667358"/>
                  <a:pt x="114300" y="2743200"/>
                </a:cubicBezTo>
                <a:cubicBezTo>
                  <a:pt x="119792" y="2798122"/>
                  <a:pt x="120551" y="2853482"/>
                  <a:pt x="127000" y="2908300"/>
                </a:cubicBezTo>
                <a:cubicBezTo>
                  <a:pt x="129039" y="2925635"/>
                  <a:pt x="131894" y="2943488"/>
                  <a:pt x="139700" y="2959100"/>
                </a:cubicBezTo>
                <a:cubicBezTo>
                  <a:pt x="153352" y="2986404"/>
                  <a:pt x="173567" y="3009900"/>
                  <a:pt x="190500" y="3035300"/>
                </a:cubicBezTo>
                <a:cubicBezTo>
                  <a:pt x="198967" y="3048000"/>
                  <a:pt x="211073" y="3058920"/>
                  <a:pt x="215900" y="3073400"/>
                </a:cubicBezTo>
                <a:cubicBezTo>
                  <a:pt x="220133" y="3086100"/>
                  <a:pt x="219134" y="3102034"/>
                  <a:pt x="228600" y="3111500"/>
                </a:cubicBezTo>
                <a:cubicBezTo>
                  <a:pt x="238066" y="3120966"/>
                  <a:pt x="254000" y="3119967"/>
                  <a:pt x="266700" y="3124200"/>
                </a:cubicBezTo>
                <a:cubicBezTo>
                  <a:pt x="275167" y="3149600"/>
                  <a:pt x="277248" y="3178123"/>
                  <a:pt x="292100" y="3200400"/>
                </a:cubicBezTo>
                <a:cubicBezTo>
                  <a:pt x="300567" y="3213100"/>
                  <a:pt x="310674" y="3224848"/>
                  <a:pt x="317500" y="3238500"/>
                </a:cubicBezTo>
                <a:cubicBezTo>
                  <a:pt x="323487" y="3250474"/>
                  <a:pt x="321837" y="3266147"/>
                  <a:pt x="330200" y="3276600"/>
                </a:cubicBezTo>
                <a:cubicBezTo>
                  <a:pt x="339735" y="3288519"/>
                  <a:pt x="355600" y="3293533"/>
                  <a:pt x="368300" y="3302000"/>
                </a:cubicBezTo>
                <a:cubicBezTo>
                  <a:pt x="392589" y="3374866"/>
                  <a:pt x="363606" y="3306851"/>
                  <a:pt x="419100" y="3378200"/>
                </a:cubicBezTo>
                <a:cubicBezTo>
                  <a:pt x="437842" y="3402297"/>
                  <a:pt x="452967" y="3429000"/>
                  <a:pt x="469900" y="3454400"/>
                </a:cubicBezTo>
                <a:lnTo>
                  <a:pt x="520700" y="3530600"/>
                </a:lnTo>
                <a:cubicBezTo>
                  <a:pt x="529167" y="3543300"/>
                  <a:pt x="541273" y="3554220"/>
                  <a:pt x="546100" y="3568700"/>
                </a:cubicBezTo>
                <a:cubicBezTo>
                  <a:pt x="564480" y="3623839"/>
                  <a:pt x="549334" y="3597334"/>
                  <a:pt x="596900" y="3644900"/>
                </a:cubicBezTo>
                <a:cubicBezTo>
                  <a:pt x="601133" y="3657600"/>
                  <a:pt x="600134" y="3673534"/>
                  <a:pt x="609600" y="3683000"/>
                </a:cubicBezTo>
                <a:cubicBezTo>
                  <a:pt x="619066" y="3692466"/>
                  <a:pt x="645305" y="3682529"/>
                  <a:pt x="647700" y="3695700"/>
                </a:cubicBezTo>
                <a:cubicBezTo>
                  <a:pt x="662428" y="3776704"/>
                  <a:pt x="660014" y="3821051"/>
                  <a:pt x="596900" y="3848100"/>
                </a:cubicBezTo>
                <a:cubicBezTo>
                  <a:pt x="580857" y="3854976"/>
                  <a:pt x="563033" y="3856567"/>
                  <a:pt x="546100" y="3860800"/>
                </a:cubicBezTo>
                <a:cubicBezTo>
                  <a:pt x="486833" y="3856567"/>
                  <a:pt x="427060" y="3856914"/>
                  <a:pt x="368300" y="3848100"/>
                </a:cubicBezTo>
                <a:cubicBezTo>
                  <a:pt x="341822" y="3844128"/>
                  <a:pt x="317500" y="3831167"/>
                  <a:pt x="292100" y="3822700"/>
                </a:cubicBezTo>
                <a:cubicBezTo>
                  <a:pt x="279400" y="3818467"/>
                  <a:pt x="265139" y="3817426"/>
                  <a:pt x="254000" y="3810000"/>
                </a:cubicBezTo>
                <a:cubicBezTo>
                  <a:pt x="241300" y="3801533"/>
                  <a:pt x="229552" y="3791426"/>
                  <a:pt x="215900" y="3784600"/>
                </a:cubicBezTo>
                <a:cubicBezTo>
                  <a:pt x="203926" y="3778613"/>
                  <a:pt x="190105" y="3777173"/>
                  <a:pt x="177800" y="3771900"/>
                </a:cubicBezTo>
                <a:cubicBezTo>
                  <a:pt x="160399" y="3764442"/>
                  <a:pt x="144578" y="3753531"/>
                  <a:pt x="127000" y="3746500"/>
                </a:cubicBezTo>
                <a:cubicBezTo>
                  <a:pt x="102141" y="3736556"/>
                  <a:pt x="50800" y="3721100"/>
                  <a:pt x="50800" y="3721100"/>
                </a:cubicBezTo>
                <a:cubicBezTo>
                  <a:pt x="-20369" y="3578762"/>
                  <a:pt x="44609" y="3729349"/>
                  <a:pt x="38100" y="3390900"/>
                </a:cubicBezTo>
                <a:cubicBezTo>
                  <a:pt x="32390" y="3093993"/>
                  <a:pt x="34079" y="3116796"/>
                  <a:pt x="0" y="2946400"/>
                </a:cubicBezTo>
                <a:cubicBezTo>
                  <a:pt x="8467" y="2607733"/>
                  <a:pt x="15241" y="2269020"/>
                  <a:pt x="25400" y="1930400"/>
                </a:cubicBezTo>
                <a:cubicBezTo>
                  <a:pt x="27942" y="1845666"/>
                  <a:pt x="38100" y="1761172"/>
                  <a:pt x="38100" y="1676400"/>
                </a:cubicBezTo>
                <a:cubicBezTo>
                  <a:pt x="38100" y="1649702"/>
                  <a:pt x="16264" y="1541590"/>
                  <a:pt x="12700" y="1511300"/>
                </a:cubicBezTo>
                <a:cubicBezTo>
                  <a:pt x="7237" y="1464862"/>
                  <a:pt x="4233" y="1418167"/>
                  <a:pt x="0" y="1371600"/>
                </a:cubicBezTo>
                <a:cubicBezTo>
                  <a:pt x="4233" y="1143000"/>
                  <a:pt x="6914" y="914366"/>
                  <a:pt x="12700" y="685800"/>
                </a:cubicBezTo>
                <a:cubicBezTo>
                  <a:pt x="13968" y="635705"/>
                  <a:pt x="18235" y="288195"/>
                  <a:pt x="50800" y="190500"/>
                </a:cubicBezTo>
                <a:cubicBezTo>
                  <a:pt x="64115" y="150556"/>
                  <a:pt x="60829" y="141481"/>
                  <a:pt x="101600" y="114300"/>
                </a:cubicBezTo>
                <a:cubicBezTo>
                  <a:pt x="112739" y="106874"/>
                  <a:pt x="127726" y="107587"/>
                  <a:pt x="139700" y="101600"/>
                </a:cubicBezTo>
                <a:cubicBezTo>
                  <a:pt x="252651" y="45125"/>
                  <a:pt x="80163" y="109395"/>
                  <a:pt x="241300" y="50800"/>
                </a:cubicBezTo>
                <a:cubicBezTo>
                  <a:pt x="266462" y="41650"/>
                  <a:pt x="292100" y="33867"/>
                  <a:pt x="317500" y="25400"/>
                </a:cubicBezTo>
                <a:lnTo>
                  <a:pt x="393700" y="0"/>
                </a:lnTo>
                <a:cubicBezTo>
                  <a:pt x="584200" y="8467"/>
                  <a:pt x="774997" y="11814"/>
                  <a:pt x="965200" y="25400"/>
                </a:cubicBezTo>
                <a:cubicBezTo>
                  <a:pt x="1067593" y="32714"/>
                  <a:pt x="1111832" y="57266"/>
                  <a:pt x="1206500" y="76200"/>
                </a:cubicBezTo>
                <a:cubicBezTo>
                  <a:pt x="1227667" y="80433"/>
                  <a:pt x="1248967" y="84046"/>
                  <a:pt x="1270000" y="88900"/>
                </a:cubicBezTo>
                <a:cubicBezTo>
                  <a:pt x="1304015" y="96750"/>
                  <a:pt x="1340376" y="98688"/>
                  <a:pt x="1371600" y="114300"/>
                </a:cubicBezTo>
                <a:cubicBezTo>
                  <a:pt x="1424154" y="140577"/>
                  <a:pt x="1435826" y="149407"/>
                  <a:pt x="1498600" y="165100"/>
                </a:cubicBezTo>
                <a:cubicBezTo>
                  <a:pt x="1523582" y="171345"/>
                  <a:pt x="1549400" y="173567"/>
                  <a:pt x="1574800" y="177800"/>
                </a:cubicBezTo>
                <a:cubicBezTo>
                  <a:pt x="1587500" y="186267"/>
                  <a:pt x="1599248" y="196374"/>
                  <a:pt x="1612900" y="203200"/>
                </a:cubicBezTo>
                <a:cubicBezTo>
                  <a:pt x="1624874" y="209187"/>
                  <a:pt x="1638695" y="210627"/>
                  <a:pt x="1651000" y="215900"/>
                </a:cubicBezTo>
                <a:cubicBezTo>
                  <a:pt x="1668401" y="223358"/>
                  <a:pt x="1685362" y="231907"/>
                  <a:pt x="1701800" y="241300"/>
                </a:cubicBezTo>
                <a:cubicBezTo>
                  <a:pt x="1715052" y="248873"/>
                  <a:pt x="1725952" y="260501"/>
                  <a:pt x="1739900" y="266700"/>
                </a:cubicBezTo>
                <a:cubicBezTo>
                  <a:pt x="1764366" y="277574"/>
                  <a:pt x="1790700" y="283633"/>
                  <a:pt x="1816100" y="292100"/>
                </a:cubicBezTo>
                <a:cubicBezTo>
                  <a:pt x="1828800" y="296333"/>
                  <a:pt x="1843061" y="297374"/>
                  <a:pt x="1854200" y="304800"/>
                </a:cubicBezTo>
                <a:cubicBezTo>
                  <a:pt x="1916919" y="346612"/>
                  <a:pt x="1867917" y="320929"/>
                  <a:pt x="1955800" y="342900"/>
                </a:cubicBezTo>
                <a:cubicBezTo>
                  <a:pt x="1968787" y="346147"/>
                  <a:pt x="1993900" y="355600"/>
                  <a:pt x="1993900" y="355600"/>
                </a:cubicBezTo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ig seed 3 25X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1" t="9446" r="25555" b="29876"/>
          <a:stretch/>
        </p:blipFill>
        <p:spPr>
          <a:xfrm>
            <a:off x="4404785" y="783168"/>
            <a:ext cx="4635500" cy="4161367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305272" y="673100"/>
            <a:ext cx="1562128" cy="3822700"/>
          </a:xfrm>
          <a:custGeom>
            <a:avLst/>
            <a:gdLst>
              <a:gd name="connsiteX0" fmla="*/ 1498628 w 1562128"/>
              <a:gd name="connsiteY0" fmla="*/ 406400 h 3822700"/>
              <a:gd name="connsiteX1" fmla="*/ 1435128 w 1562128"/>
              <a:gd name="connsiteY1" fmla="*/ 419100 h 3822700"/>
              <a:gd name="connsiteX2" fmla="*/ 1193828 w 1562128"/>
              <a:gd name="connsiteY2" fmla="*/ 431800 h 3822700"/>
              <a:gd name="connsiteX3" fmla="*/ 1079528 w 1562128"/>
              <a:gd name="connsiteY3" fmla="*/ 469900 h 3822700"/>
              <a:gd name="connsiteX4" fmla="*/ 1041428 w 1562128"/>
              <a:gd name="connsiteY4" fmla="*/ 482600 h 3822700"/>
              <a:gd name="connsiteX5" fmla="*/ 1016028 w 1562128"/>
              <a:gd name="connsiteY5" fmla="*/ 520700 h 3822700"/>
              <a:gd name="connsiteX6" fmla="*/ 965228 w 1562128"/>
              <a:gd name="connsiteY6" fmla="*/ 533400 h 3822700"/>
              <a:gd name="connsiteX7" fmla="*/ 850928 w 1562128"/>
              <a:gd name="connsiteY7" fmla="*/ 584200 h 3822700"/>
              <a:gd name="connsiteX8" fmla="*/ 812828 w 1562128"/>
              <a:gd name="connsiteY8" fmla="*/ 596900 h 3822700"/>
              <a:gd name="connsiteX9" fmla="*/ 774728 w 1562128"/>
              <a:gd name="connsiteY9" fmla="*/ 622300 h 3822700"/>
              <a:gd name="connsiteX10" fmla="*/ 736628 w 1562128"/>
              <a:gd name="connsiteY10" fmla="*/ 660400 h 3822700"/>
              <a:gd name="connsiteX11" fmla="*/ 660428 w 1562128"/>
              <a:gd name="connsiteY11" fmla="*/ 685800 h 3822700"/>
              <a:gd name="connsiteX12" fmla="*/ 609628 w 1562128"/>
              <a:gd name="connsiteY12" fmla="*/ 749300 h 3822700"/>
              <a:gd name="connsiteX13" fmla="*/ 596928 w 1562128"/>
              <a:gd name="connsiteY13" fmla="*/ 787400 h 3822700"/>
              <a:gd name="connsiteX14" fmla="*/ 533428 w 1562128"/>
              <a:gd name="connsiteY14" fmla="*/ 850900 h 3822700"/>
              <a:gd name="connsiteX15" fmla="*/ 508028 w 1562128"/>
              <a:gd name="connsiteY15" fmla="*/ 901700 h 3822700"/>
              <a:gd name="connsiteX16" fmla="*/ 495328 w 1562128"/>
              <a:gd name="connsiteY16" fmla="*/ 939800 h 3822700"/>
              <a:gd name="connsiteX17" fmla="*/ 419128 w 1562128"/>
              <a:gd name="connsiteY17" fmla="*/ 965200 h 3822700"/>
              <a:gd name="connsiteX18" fmla="*/ 381028 w 1562128"/>
              <a:gd name="connsiteY18" fmla="*/ 990600 h 3822700"/>
              <a:gd name="connsiteX19" fmla="*/ 355628 w 1562128"/>
              <a:gd name="connsiteY19" fmla="*/ 1028700 h 3822700"/>
              <a:gd name="connsiteX20" fmla="*/ 317528 w 1562128"/>
              <a:gd name="connsiteY20" fmla="*/ 1054100 h 3822700"/>
              <a:gd name="connsiteX21" fmla="*/ 279428 w 1562128"/>
              <a:gd name="connsiteY21" fmla="*/ 1193800 h 3822700"/>
              <a:gd name="connsiteX22" fmla="*/ 254028 w 1562128"/>
              <a:gd name="connsiteY22" fmla="*/ 1244600 h 3822700"/>
              <a:gd name="connsiteX23" fmla="*/ 241328 w 1562128"/>
              <a:gd name="connsiteY23" fmla="*/ 1282700 h 3822700"/>
              <a:gd name="connsiteX24" fmla="*/ 165128 w 1562128"/>
              <a:gd name="connsiteY24" fmla="*/ 1435100 h 3822700"/>
              <a:gd name="connsiteX25" fmla="*/ 139728 w 1562128"/>
              <a:gd name="connsiteY25" fmla="*/ 1549400 h 3822700"/>
              <a:gd name="connsiteX26" fmla="*/ 127028 w 1562128"/>
              <a:gd name="connsiteY26" fmla="*/ 1638300 h 3822700"/>
              <a:gd name="connsiteX27" fmla="*/ 114328 w 1562128"/>
              <a:gd name="connsiteY27" fmla="*/ 1739900 h 3822700"/>
              <a:gd name="connsiteX28" fmla="*/ 88928 w 1562128"/>
              <a:gd name="connsiteY28" fmla="*/ 1828800 h 3822700"/>
              <a:gd name="connsiteX29" fmla="*/ 101628 w 1562128"/>
              <a:gd name="connsiteY29" fmla="*/ 2286000 h 3822700"/>
              <a:gd name="connsiteX30" fmla="*/ 114328 w 1562128"/>
              <a:gd name="connsiteY30" fmla="*/ 2159000 h 3822700"/>
              <a:gd name="connsiteX31" fmla="*/ 127028 w 1562128"/>
              <a:gd name="connsiteY31" fmla="*/ 2209800 h 3822700"/>
              <a:gd name="connsiteX32" fmla="*/ 152428 w 1562128"/>
              <a:gd name="connsiteY32" fmla="*/ 2324100 h 3822700"/>
              <a:gd name="connsiteX33" fmla="*/ 190528 w 1562128"/>
              <a:gd name="connsiteY33" fmla="*/ 2438400 h 3822700"/>
              <a:gd name="connsiteX34" fmla="*/ 203228 w 1562128"/>
              <a:gd name="connsiteY34" fmla="*/ 2476500 h 3822700"/>
              <a:gd name="connsiteX35" fmla="*/ 254028 w 1562128"/>
              <a:gd name="connsiteY35" fmla="*/ 2552700 h 3822700"/>
              <a:gd name="connsiteX36" fmla="*/ 279428 w 1562128"/>
              <a:gd name="connsiteY36" fmla="*/ 2641600 h 3822700"/>
              <a:gd name="connsiteX37" fmla="*/ 304828 w 1562128"/>
              <a:gd name="connsiteY37" fmla="*/ 2819400 h 3822700"/>
              <a:gd name="connsiteX38" fmla="*/ 342928 w 1562128"/>
              <a:gd name="connsiteY38" fmla="*/ 2908300 h 3822700"/>
              <a:gd name="connsiteX39" fmla="*/ 368328 w 1562128"/>
              <a:gd name="connsiteY39" fmla="*/ 2971800 h 3822700"/>
              <a:gd name="connsiteX40" fmla="*/ 393728 w 1562128"/>
              <a:gd name="connsiteY40" fmla="*/ 3060700 h 3822700"/>
              <a:gd name="connsiteX41" fmla="*/ 419128 w 1562128"/>
              <a:gd name="connsiteY41" fmla="*/ 3111500 h 3822700"/>
              <a:gd name="connsiteX42" fmla="*/ 457228 w 1562128"/>
              <a:gd name="connsiteY42" fmla="*/ 3124200 h 3822700"/>
              <a:gd name="connsiteX43" fmla="*/ 482628 w 1562128"/>
              <a:gd name="connsiteY43" fmla="*/ 3213100 h 3822700"/>
              <a:gd name="connsiteX44" fmla="*/ 558828 w 1562128"/>
              <a:gd name="connsiteY44" fmla="*/ 3276600 h 3822700"/>
              <a:gd name="connsiteX45" fmla="*/ 609628 w 1562128"/>
              <a:gd name="connsiteY45" fmla="*/ 3352800 h 3822700"/>
              <a:gd name="connsiteX46" fmla="*/ 635028 w 1562128"/>
              <a:gd name="connsiteY46" fmla="*/ 3390900 h 3822700"/>
              <a:gd name="connsiteX47" fmla="*/ 660428 w 1562128"/>
              <a:gd name="connsiteY47" fmla="*/ 3467100 h 3822700"/>
              <a:gd name="connsiteX48" fmla="*/ 723928 w 1562128"/>
              <a:gd name="connsiteY48" fmla="*/ 3543300 h 3822700"/>
              <a:gd name="connsiteX49" fmla="*/ 800128 w 1562128"/>
              <a:gd name="connsiteY49" fmla="*/ 3594100 h 3822700"/>
              <a:gd name="connsiteX50" fmla="*/ 850928 w 1562128"/>
              <a:gd name="connsiteY50" fmla="*/ 3606800 h 3822700"/>
              <a:gd name="connsiteX51" fmla="*/ 850928 w 1562128"/>
              <a:gd name="connsiteY51" fmla="*/ 3733800 h 3822700"/>
              <a:gd name="connsiteX52" fmla="*/ 838228 w 1562128"/>
              <a:gd name="connsiteY52" fmla="*/ 3771900 h 3822700"/>
              <a:gd name="connsiteX53" fmla="*/ 762028 w 1562128"/>
              <a:gd name="connsiteY53" fmla="*/ 3822700 h 3822700"/>
              <a:gd name="connsiteX54" fmla="*/ 584228 w 1562128"/>
              <a:gd name="connsiteY54" fmla="*/ 3810000 h 3822700"/>
              <a:gd name="connsiteX55" fmla="*/ 533428 w 1562128"/>
              <a:gd name="connsiteY55" fmla="*/ 3797300 h 3822700"/>
              <a:gd name="connsiteX56" fmla="*/ 457228 w 1562128"/>
              <a:gd name="connsiteY56" fmla="*/ 3784600 h 3822700"/>
              <a:gd name="connsiteX57" fmla="*/ 381028 w 1562128"/>
              <a:gd name="connsiteY57" fmla="*/ 3746500 h 3822700"/>
              <a:gd name="connsiteX58" fmla="*/ 177828 w 1562128"/>
              <a:gd name="connsiteY58" fmla="*/ 3670300 h 3822700"/>
              <a:gd name="connsiteX59" fmla="*/ 88928 w 1562128"/>
              <a:gd name="connsiteY59" fmla="*/ 3606800 h 3822700"/>
              <a:gd name="connsiteX60" fmla="*/ 50828 w 1562128"/>
              <a:gd name="connsiteY60" fmla="*/ 3594100 h 3822700"/>
              <a:gd name="connsiteX61" fmla="*/ 28 w 1562128"/>
              <a:gd name="connsiteY61" fmla="*/ 3479800 h 3822700"/>
              <a:gd name="connsiteX62" fmla="*/ 38128 w 1562128"/>
              <a:gd name="connsiteY62" fmla="*/ 1270000 h 3822700"/>
              <a:gd name="connsiteX63" fmla="*/ 50828 w 1562128"/>
              <a:gd name="connsiteY63" fmla="*/ 241300 h 3822700"/>
              <a:gd name="connsiteX64" fmla="*/ 76228 w 1562128"/>
              <a:gd name="connsiteY64" fmla="*/ 165100 h 3822700"/>
              <a:gd name="connsiteX65" fmla="*/ 139728 w 1562128"/>
              <a:gd name="connsiteY65" fmla="*/ 12700 h 3822700"/>
              <a:gd name="connsiteX66" fmla="*/ 190528 w 1562128"/>
              <a:gd name="connsiteY66" fmla="*/ 0 h 3822700"/>
              <a:gd name="connsiteX67" fmla="*/ 495328 w 1562128"/>
              <a:gd name="connsiteY67" fmla="*/ 12700 h 3822700"/>
              <a:gd name="connsiteX68" fmla="*/ 546128 w 1562128"/>
              <a:gd name="connsiteY68" fmla="*/ 25400 h 3822700"/>
              <a:gd name="connsiteX69" fmla="*/ 660428 w 1562128"/>
              <a:gd name="connsiteY69" fmla="*/ 38100 h 3822700"/>
              <a:gd name="connsiteX70" fmla="*/ 850928 w 1562128"/>
              <a:gd name="connsiteY70" fmla="*/ 101600 h 3822700"/>
              <a:gd name="connsiteX71" fmla="*/ 889028 w 1562128"/>
              <a:gd name="connsiteY71" fmla="*/ 114300 h 3822700"/>
              <a:gd name="connsiteX72" fmla="*/ 927128 w 1562128"/>
              <a:gd name="connsiteY72" fmla="*/ 127000 h 3822700"/>
              <a:gd name="connsiteX73" fmla="*/ 990628 w 1562128"/>
              <a:gd name="connsiteY73" fmla="*/ 139700 h 3822700"/>
              <a:gd name="connsiteX74" fmla="*/ 1028728 w 1562128"/>
              <a:gd name="connsiteY74" fmla="*/ 165100 h 3822700"/>
              <a:gd name="connsiteX75" fmla="*/ 1181128 w 1562128"/>
              <a:gd name="connsiteY75" fmla="*/ 203200 h 3822700"/>
              <a:gd name="connsiteX76" fmla="*/ 1308128 w 1562128"/>
              <a:gd name="connsiteY76" fmla="*/ 228600 h 3822700"/>
              <a:gd name="connsiteX77" fmla="*/ 1346228 w 1562128"/>
              <a:gd name="connsiteY77" fmla="*/ 241300 h 3822700"/>
              <a:gd name="connsiteX78" fmla="*/ 1409728 w 1562128"/>
              <a:gd name="connsiteY78" fmla="*/ 254000 h 3822700"/>
              <a:gd name="connsiteX79" fmla="*/ 1447828 w 1562128"/>
              <a:gd name="connsiteY79" fmla="*/ 279400 h 3822700"/>
              <a:gd name="connsiteX80" fmla="*/ 1524028 w 1562128"/>
              <a:gd name="connsiteY80" fmla="*/ 304800 h 3822700"/>
              <a:gd name="connsiteX81" fmla="*/ 1562128 w 1562128"/>
              <a:gd name="connsiteY81" fmla="*/ 317500 h 3822700"/>
              <a:gd name="connsiteX82" fmla="*/ 1549428 w 1562128"/>
              <a:gd name="connsiteY82" fmla="*/ 381000 h 3822700"/>
              <a:gd name="connsiteX83" fmla="*/ 1435128 w 1562128"/>
              <a:gd name="connsiteY83" fmla="*/ 419100 h 3822700"/>
              <a:gd name="connsiteX84" fmla="*/ 1397028 w 1562128"/>
              <a:gd name="connsiteY84" fmla="*/ 431800 h 3822700"/>
              <a:gd name="connsiteX85" fmla="*/ 1358928 w 1562128"/>
              <a:gd name="connsiteY85" fmla="*/ 444500 h 3822700"/>
              <a:gd name="connsiteX86" fmla="*/ 1016028 w 1562128"/>
              <a:gd name="connsiteY86" fmla="*/ 469900 h 3822700"/>
              <a:gd name="connsiteX87" fmla="*/ 939828 w 1562128"/>
              <a:gd name="connsiteY87" fmla="*/ 495300 h 3822700"/>
              <a:gd name="connsiteX88" fmla="*/ 901728 w 1562128"/>
              <a:gd name="connsiteY88" fmla="*/ 508000 h 3822700"/>
              <a:gd name="connsiteX89" fmla="*/ 825528 w 1562128"/>
              <a:gd name="connsiteY89" fmla="*/ 558800 h 3822700"/>
              <a:gd name="connsiteX90" fmla="*/ 749328 w 1562128"/>
              <a:gd name="connsiteY90" fmla="*/ 584200 h 3822700"/>
              <a:gd name="connsiteX91" fmla="*/ 711228 w 1562128"/>
              <a:gd name="connsiteY91" fmla="*/ 609600 h 3822700"/>
              <a:gd name="connsiteX92" fmla="*/ 673128 w 1562128"/>
              <a:gd name="connsiteY92" fmla="*/ 622300 h 382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562128" h="3822700">
                <a:moveTo>
                  <a:pt x="1498628" y="406400"/>
                </a:moveTo>
                <a:cubicBezTo>
                  <a:pt x="1477461" y="410633"/>
                  <a:pt x="1456639" y="417307"/>
                  <a:pt x="1435128" y="419100"/>
                </a:cubicBezTo>
                <a:cubicBezTo>
                  <a:pt x="1354862" y="425789"/>
                  <a:pt x="1273799" y="422203"/>
                  <a:pt x="1193828" y="431800"/>
                </a:cubicBezTo>
                <a:lnTo>
                  <a:pt x="1079528" y="469900"/>
                </a:lnTo>
                <a:lnTo>
                  <a:pt x="1041428" y="482600"/>
                </a:lnTo>
                <a:cubicBezTo>
                  <a:pt x="1032961" y="495300"/>
                  <a:pt x="1028728" y="512233"/>
                  <a:pt x="1016028" y="520700"/>
                </a:cubicBezTo>
                <a:cubicBezTo>
                  <a:pt x="1001505" y="530382"/>
                  <a:pt x="981946" y="528384"/>
                  <a:pt x="965228" y="533400"/>
                </a:cubicBezTo>
                <a:cubicBezTo>
                  <a:pt x="801404" y="582547"/>
                  <a:pt x="953004" y="533162"/>
                  <a:pt x="850928" y="584200"/>
                </a:cubicBezTo>
                <a:cubicBezTo>
                  <a:pt x="838954" y="590187"/>
                  <a:pt x="824802" y="590913"/>
                  <a:pt x="812828" y="596900"/>
                </a:cubicBezTo>
                <a:cubicBezTo>
                  <a:pt x="799176" y="603726"/>
                  <a:pt x="786454" y="612529"/>
                  <a:pt x="774728" y="622300"/>
                </a:cubicBezTo>
                <a:cubicBezTo>
                  <a:pt x="760930" y="633798"/>
                  <a:pt x="752328" y="651678"/>
                  <a:pt x="736628" y="660400"/>
                </a:cubicBezTo>
                <a:cubicBezTo>
                  <a:pt x="713223" y="673403"/>
                  <a:pt x="660428" y="685800"/>
                  <a:pt x="660428" y="685800"/>
                </a:cubicBezTo>
                <a:cubicBezTo>
                  <a:pt x="628506" y="781565"/>
                  <a:pt x="675280" y="667236"/>
                  <a:pt x="609628" y="749300"/>
                </a:cubicBezTo>
                <a:cubicBezTo>
                  <a:pt x="601265" y="759753"/>
                  <a:pt x="602915" y="775426"/>
                  <a:pt x="596928" y="787400"/>
                </a:cubicBezTo>
                <a:cubicBezTo>
                  <a:pt x="575761" y="829733"/>
                  <a:pt x="571528" y="825500"/>
                  <a:pt x="533428" y="850900"/>
                </a:cubicBezTo>
                <a:cubicBezTo>
                  <a:pt x="524961" y="867833"/>
                  <a:pt x="515486" y="884299"/>
                  <a:pt x="508028" y="901700"/>
                </a:cubicBezTo>
                <a:cubicBezTo>
                  <a:pt x="502755" y="914005"/>
                  <a:pt x="506221" y="932019"/>
                  <a:pt x="495328" y="939800"/>
                </a:cubicBezTo>
                <a:cubicBezTo>
                  <a:pt x="473541" y="955362"/>
                  <a:pt x="441405" y="950348"/>
                  <a:pt x="419128" y="965200"/>
                </a:cubicBezTo>
                <a:lnTo>
                  <a:pt x="381028" y="990600"/>
                </a:lnTo>
                <a:cubicBezTo>
                  <a:pt x="372561" y="1003300"/>
                  <a:pt x="366421" y="1017907"/>
                  <a:pt x="355628" y="1028700"/>
                </a:cubicBezTo>
                <a:cubicBezTo>
                  <a:pt x="344835" y="1039493"/>
                  <a:pt x="325618" y="1041157"/>
                  <a:pt x="317528" y="1054100"/>
                </a:cubicBezTo>
                <a:cubicBezTo>
                  <a:pt x="285721" y="1104992"/>
                  <a:pt x="297041" y="1140960"/>
                  <a:pt x="279428" y="1193800"/>
                </a:cubicBezTo>
                <a:cubicBezTo>
                  <a:pt x="273441" y="1211761"/>
                  <a:pt x="261486" y="1227199"/>
                  <a:pt x="254028" y="1244600"/>
                </a:cubicBezTo>
                <a:cubicBezTo>
                  <a:pt x="248755" y="1256905"/>
                  <a:pt x="247829" y="1270998"/>
                  <a:pt x="241328" y="1282700"/>
                </a:cubicBezTo>
                <a:cubicBezTo>
                  <a:pt x="184891" y="1384287"/>
                  <a:pt x="192100" y="1327212"/>
                  <a:pt x="165128" y="1435100"/>
                </a:cubicBezTo>
                <a:cubicBezTo>
                  <a:pt x="153711" y="1480767"/>
                  <a:pt x="147790" y="1501031"/>
                  <a:pt x="139728" y="1549400"/>
                </a:cubicBezTo>
                <a:cubicBezTo>
                  <a:pt x="134807" y="1578927"/>
                  <a:pt x="130984" y="1608628"/>
                  <a:pt x="127028" y="1638300"/>
                </a:cubicBezTo>
                <a:cubicBezTo>
                  <a:pt x="122517" y="1672131"/>
                  <a:pt x="121021" y="1706433"/>
                  <a:pt x="114328" y="1739900"/>
                </a:cubicBezTo>
                <a:cubicBezTo>
                  <a:pt x="108284" y="1770121"/>
                  <a:pt x="97395" y="1799167"/>
                  <a:pt x="88928" y="1828800"/>
                </a:cubicBezTo>
                <a:cubicBezTo>
                  <a:pt x="93161" y="1981200"/>
                  <a:pt x="89935" y="2133990"/>
                  <a:pt x="101628" y="2286000"/>
                </a:cubicBezTo>
                <a:cubicBezTo>
                  <a:pt x="104891" y="2328419"/>
                  <a:pt x="100874" y="2199361"/>
                  <a:pt x="114328" y="2159000"/>
                </a:cubicBezTo>
                <a:cubicBezTo>
                  <a:pt x="119848" y="2142441"/>
                  <a:pt x="123242" y="2192761"/>
                  <a:pt x="127028" y="2209800"/>
                </a:cubicBezTo>
                <a:cubicBezTo>
                  <a:pt x="136292" y="2251488"/>
                  <a:pt x="140039" y="2283836"/>
                  <a:pt x="152428" y="2324100"/>
                </a:cubicBezTo>
                <a:cubicBezTo>
                  <a:pt x="164239" y="2362485"/>
                  <a:pt x="177828" y="2400300"/>
                  <a:pt x="190528" y="2438400"/>
                </a:cubicBezTo>
                <a:cubicBezTo>
                  <a:pt x="194761" y="2451100"/>
                  <a:pt x="195802" y="2465361"/>
                  <a:pt x="203228" y="2476500"/>
                </a:cubicBezTo>
                <a:cubicBezTo>
                  <a:pt x="220161" y="2501900"/>
                  <a:pt x="244375" y="2523740"/>
                  <a:pt x="254028" y="2552700"/>
                </a:cubicBezTo>
                <a:cubicBezTo>
                  <a:pt x="264094" y="2582897"/>
                  <a:pt x="274112" y="2609706"/>
                  <a:pt x="279428" y="2641600"/>
                </a:cubicBezTo>
                <a:cubicBezTo>
                  <a:pt x="289270" y="2700654"/>
                  <a:pt x="278054" y="2765852"/>
                  <a:pt x="304828" y="2819400"/>
                </a:cubicBezTo>
                <a:cubicBezTo>
                  <a:pt x="349428" y="2908601"/>
                  <a:pt x="314898" y="2833553"/>
                  <a:pt x="342928" y="2908300"/>
                </a:cubicBezTo>
                <a:cubicBezTo>
                  <a:pt x="350933" y="2929646"/>
                  <a:pt x="361119" y="2950173"/>
                  <a:pt x="368328" y="2971800"/>
                </a:cubicBezTo>
                <a:cubicBezTo>
                  <a:pt x="384440" y="3020135"/>
                  <a:pt x="375382" y="3017893"/>
                  <a:pt x="393728" y="3060700"/>
                </a:cubicBezTo>
                <a:cubicBezTo>
                  <a:pt x="401186" y="3078101"/>
                  <a:pt x="405741" y="3098113"/>
                  <a:pt x="419128" y="3111500"/>
                </a:cubicBezTo>
                <a:cubicBezTo>
                  <a:pt x="428594" y="3120966"/>
                  <a:pt x="444528" y="3119967"/>
                  <a:pt x="457228" y="3124200"/>
                </a:cubicBezTo>
                <a:cubicBezTo>
                  <a:pt x="458922" y="3130974"/>
                  <a:pt x="475340" y="3202168"/>
                  <a:pt x="482628" y="3213100"/>
                </a:cubicBezTo>
                <a:cubicBezTo>
                  <a:pt x="502185" y="3242436"/>
                  <a:pt x="530715" y="3257858"/>
                  <a:pt x="558828" y="3276600"/>
                </a:cubicBezTo>
                <a:lnTo>
                  <a:pt x="609628" y="3352800"/>
                </a:lnTo>
                <a:cubicBezTo>
                  <a:pt x="618095" y="3365500"/>
                  <a:pt x="630201" y="3376420"/>
                  <a:pt x="635028" y="3390900"/>
                </a:cubicBezTo>
                <a:cubicBezTo>
                  <a:pt x="643495" y="3416300"/>
                  <a:pt x="645576" y="3444823"/>
                  <a:pt x="660428" y="3467100"/>
                </a:cubicBezTo>
                <a:cubicBezTo>
                  <a:pt x="683006" y="3500967"/>
                  <a:pt x="690079" y="3516973"/>
                  <a:pt x="723928" y="3543300"/>
                </a:cubicBezTo>
                <a:cubicBezTo>
                  <a:pt x="748025" y="3562042"/>
                  <a:pt x="770512" y="3586696"/>
                  <a:pt x="800128" y="3594100"/>
                </a:cubicBezTo>
                <a:lnTo>
                  <a:pt x="850928" y="3606800"/>
                </a:lnTo>
                <a:cubicBezTo>
                  <a:pt x="885618" y="3710871"/>
                  <a:pt x="885966" y="3652045"/>
                  <a:pt x="850928" y="3733800"/>
                </a:cubicBezTo>
                <a:cubicBezTo>
                  <a:pt x="845655" y="3746105"/>
                  <a:pt x="847694" y="3762434"/>
                  <a:pt x="838228" y="3771900"/>
                </a:cubicBezTo>
                <a:cubicBezTo>
                  <a:pt x="816642" y="3793486"/>
                  <a:pt x="762028" y="3822700"/>
                  <a:pt x="762028" y="3822700"/>
                </a:cubicBezTo>
                <a:cubicBezTo>
                  <a:pt x="702761" y="3818467"/>
                  <a:pt x="643282" y="3816562"/>
                  <a:pt x="584228" y="3810000"/>
                </a:cubicBezTo>
                <a:cubicBezTo>
                  <a:pt x="566880" y="3808072"/>
                  <a:pt x="550544" y="3800723"/>
                  <a:pt x="533428" y="3797300"/>
                </a:cubicBezTo>
                <a:cubicBezTo>
                  <a:pt x="508178" y="3792250"/>
                  <a:pt x="482628" y="3788833"/>
                  <a:pt x="457228" y="3784600"/>
                </a:cubicBezTo>
                <a:cubicBezTo>
                  <a:pt x="393002" y="3741782"/>
                  <a:pt x="446753" y="3772790"/>
                  <a:pt x="381028" y="3746500"/>
                </a:cubicBezTo>
                <a:cubicBezTo>
                  <a:pt x="201294" y="3674606"/>
                  <a:pt x="389881" y="3740984"/>
                  <a:pt x="177828" y="3670300"/>
                </a:cubicBezTo>
                <a:cubicBezTo>
                  <a:pt x="166323" y="3661671"/>
                  <a:pt x="107499" y="3616085"/>
                  <a:pt x="88928" y="3606800"/>
                </a:cubicBezTo>
                <a:cubicBezTo>
                  <a:pt x="76954" y="3600813"/>
                  <a:pt x="63528" y="3598333"/>
                  <a:pt x="50828" y="3594100"/>
                </a:cubicBezTo>
                <a:cubicBezTo>
                  <a:pt x="5804" y="3549076"/>
                  <a:pt x="-497" y="3557538"/>
                  <a:pt x="28" y="3479800"/>
                </a:cubicBezTo>
                <a:cubicBezTo>
                  <a:pt x="9209" y="2120956"/>
                  <a:pt x="10737" y="2146528"/>
                  <a:pt x="38128" y="1270000"/>
                </a:cubicBezTo>
                <a:cubicBezTo>
                  <a:pt x="42361" y="927100"/>
                  <a:pt x="39010" y="584022"/>
                  <a:pt x="50828" y="241300"/>
                </a:cubicBezTo>
                <a:cubicBezTo>
                  <a:pt x="51751" y="214542"/>
                  <a:pt x="69734" y="191075"/>
                  <a:pt x="76228" y="165100"/>
                </a:cubicBezTo>
                <a:cubicBezTo>
                  <a:pt x="98614" y="75556"/>
                  <a:pt x="67831" y="43513"/>
                  <a:pt x="139728" y="12700"/>
                </a:cubicBezTo>
                <a:cubicBezTo>
                  <a:pt x="155771" y="5824"/>
                  <a:pt x="173595" y="4233"/>
                  <a:pt x="190528" y="0"/>
                </a:cubicBezTo>
                <a:cubicBezTo>
                  <a:pt x="292128" y="4233"/>
                  <a:pt x="393898" y="5455"/>
                  <a:pt x="495328" y="12700"/>
                </a:cubicBezTo>
                <a:cubicBezTo>
                  <a:pt x="512738" y="13944"/>
                  <a:pt x="528876" y="22746"/>
                  <a:pt x="546128" y="25400"/>
                </a:cubicBezTo>
                <a:cubicBezTo>
                  <a:pt x="584017" y="31229"/>
                  <a:pt x="622328" y="33867"/>
                  <a:pt x="660428" y="38100"/>
                </a:cubicBezTo>
                <a:lnTo>
                  <a:pt x="850928" y="101600"/>
                </a:lnTo>
                <a:lnTo>
                  <a:pt x="889028" y="114300"/>
                </a:lnTo>
                <a:cubicBezTo>
                  <a:pt x="901728" y="118533"/>
                  <a:pt x="914001" y="124375"/>
                  <a:pt x="927128" y="127000"/>
                </a:cubicBezTo>
                <a:lnTo>
                  <a:pt x="990628" y="139700"/>
                </a:lnTo>
                <a:cubicBezTo>
                  <a:pt x="1003328" y="148167"/>
                  <a:pt x="1014556" y="159431"/>
                  <a:pt x="1028728" y="165100"/>
                </a:cubicBezTo>
                <a:cubicBezTo>
                  <a:pt x="1099440" y="193385"/>
                  <a:pt x="1114684" y="186589"/>
                  <a:pt x="1181128" y="203200"/>
                </a:cubicBezTo>
                <a:cubicBezTo>
                  <a:pt x="1299347" y="232755"/>
                  <a:pt x="1090325" y="197485"/>
                  <a:pt x="1308128" y="228600"/>
                </a:cubicBezTo>
                <a:cubicBezTo>
                  <a:pt x="1320828" y="232833"/>
                  <a:pt x="1333241" y="238053"/>
                  <a:pt x="1346228" y="241300"/>
                </a:cubicBezTo>
                <a:cubicBezTo>
                  <a:pt x="1367169" y="246535"/>
                  <a:pt x="1389517" y="246421"/>
                  <a:pt x="1409728" y="254000"/>
                </a:cubicBezTo>
                <a:cubicBezTo>
                  <a:pt x="1424020" y="259359"/>
                  <a:pt x="1433880" y="273201"/>
                  <a:pt x="1447828" y="279400"/>
                </a:cubicBezTo>
                <a:cubicBezTo>
                  <a:pt x="1472294" y="290274"/>
                  <a:pt x="1498628" y="296333"/>
                  <a:pt x="1524028" y="304800"/>
                </a:cubicBezTo>
                <a:lnTo>
                  <a:pt x="1562128" y="317500"/>
                </a:lnTo>
                <a:cubicBezTo>
                  <a:pt x="1557895" y="338667"/>
                  <a:pt x="1564692" y="365736"/>
                  <a:pt x="1549428" y="381000"/>
                </a:cubicBezTo>
                <a:lnTo>
                  <a:pt x="1435128" y="419100"/>
                </a:lnTo>
                <a:lnTo>
                  <a:pt x="1397028" y="431800"/>
                </a:lnTo>
                <a:cubicBezTo>
                  <a:pt x="1384328" y="436033"/>
                  <a:pt x="1372212" y="442840"/>
                  <a:pt x="1358928" y="444500"/>
                </a:cubicBezTo>
                <a:cubicBezTo>
                  <a:pt x="1177405" y="467190"/>
                  <a:pt x="1291411" y="455406"/>
                  <a:pt x="1016028" y="469900"/>
                </a:cubicBezTo>
                <a:lnTo>
                  <a:pt x="939828" y="495300"/>
                </a:lnTo>
                <a:cubicBezTo>
                  <a:pt x="927128" y="499533"/>
                  <a:pt x="912867" y="500574"/>
                  <a:pt x="901728" y="508000"/>
                </a:cubicBezTo>
                <a:cubicBezTo>
                  <a:pt x="876328" y="524933"/>
                  <a:pt x="854488" y="549147"/>
                  <a:pt x="825528" y="558800"/>
                </a:cubicBezTo>
                <a:cubicBezTo>
                  <a:pt x="800128" y="567267"/>
                  <a:pt x="771605" y="569348"/>
                  <a:pt x="749328" y="584200"/>
                </a:cubicBezTo>
                <a:cubicBezTo>
                  <a:pt x="736628" y="592667"/>
                  <a:pt x="724880" y="602774"/>
                  <a:pt x="711228" y="609600"/>
                </a:cubicBezTo>
                <a:cubicBezTo>
                  <a:pt x="699254" y="615587"/>
                  <a:pt x="673128" y="622300"/>
                  <a:pt x="673128" y="622300"/>
                </a:cubicBezTo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5495" y="181112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39340" y="181112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1687" y="4154557"/>
            <a:ext cx="98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25X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1962" y="5368035"/>
            <a:ext cx="3067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Fig seeds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38124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e Fig seed SE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6913" r="5686" b="13568"/>
          <a:stretch/>
        </p:blipFill>
        <p:spPr>
          <a:xfrm>
            <a:off x="33866" y="0"/>
            <a:ext cx="9061256" cy="6739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9070" y="6420935"/>
            <a:ext cx="90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100 µm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9073" y="0"/>
            <a:ext cx="1939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Fig Seed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72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Macintosh PowerPoint</Application>
  <PresentationFormat>On-screen Show (4:3)</PresentationFormat>
  <Paragraphs>31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2016-02-06T22:34:32Z</dcterms:created>
  <dcterms:modified xsi:type="dcterms:W3CDTF">2016-02-06T22:35:14Z</dcterms:modified>
</cp:coreProperties>
</file>